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Lst>
  <p:notesMasterIdLst>
    <p:notesMasterId r:id="rId14"/>
  </p:notesMasterIdLst>
  <p:sldIdLst>
    <p:sldId id="256" r:id="rId5"/>
    <p:sldId id="257" r:id="rId6"/>
    <p:sldId id="258" r:id="rId7"/>
    <p:sldId id="260" r:id="rId8"/>
    <p:sldId id="261" r:id="rId9"/>
    <p:sldId id="262" r:id="rId10"/>
    <p:sldId id="264" r:id="rId11"/>
    <p:sldId id="265"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4B22B4-1154-4CC8-94BA-7C40FD31E08A}" v="931" vWet="933" dt="2022-05-08T21:35:57.129"/>
    <p1510:client id="{7D932745-833C-4FD0-BBE0-124300D518F0}" v="2375" dt="2022-05-08T21:43:05.136"/>
    <p1510:client id="{ADC600D1-A56E-415B-AB74-991FD2046C70}" v="1361" dt="2022-05-08T21:49:37.2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azi, Faheem D" userId="e00d24a0-d749-42f7-a146-3d39aa2f4211" providerId="ADAL" clId="{7D932745-833C-4FD0-BBE0-124300D518F0}"/>
    <pc:docChg chg="undo custSel addSld delSld modSld sldOrd">
      <pc:chgData name="Quazi, Faheem D" userId="e00d24a0-d749-42f7-a146-3d39aa2f4211" providerId="ADAL" clId="{7D932745-833C-4FD0-BBE0-124300D518F0}" dt="2022-05-08T21:43:05.136" v="2526" actId="20577"/>
      <pc:docMkLst>
        <pc:docMk/>
      </pc:docMkLst>
      <pc:sldChg chg="addSp delSp modSp mod modAnim">
        <pc:chgData name="Quazi, Faheem D" userId="e00d24a0-d749-42f7-a146-3d39aa2f4211" providerId="ADAL" clId="{7D932745-833C-4FD0-BBE0-124300D518F0}" dt="2022-05-08T21:38:51.301" v="1795" actId="20577"/>
        <pc:sldMkLst>
          <pc:docMk/>
          <pc:sldMk cId="109857222" sldId="256"/>
        </pc:sldMkLst>
        <pc:spChg chg="mod">
          <ac:chgData name="Quazi, Faheem D" userId="e00d24a0-d749-42f7-a146-3d39aa2f4211" providerId="ADAL" clId="{7D932745-833C-4FD0-BBE0-124300D518F0}" dt="2022-05-07T15:41:29.536" v="98" actId="20577"/>
          <ac:spMkLst>
            <pc:docMk/>
            <pc:sldMk cId="109857222" sldId="256"/>
            <ac:spMk id="2" creationId="{00000000-0000-0000-0000-000000000000}"/>
          </ac:spMkLst>
        </pc:spChg>
        <pc:spChg chg="mod">
          <ac:chgData name="Quazi, Faheem D" userId="e00d24a0-d749-42f7-a146-3d39aa2f4211" providerId="ADAL" clId="{7D932745-833C-4FD0-BBE0-124300D518F0}" dt="2022-05-08T21:38:51.301" v="1795" actId="20577"/>
          <ac:spMkLst>
            <pc:docMk/>
            <pc:sldMk cId="109857222" sldId="256"/>
            <ac:spMk id="3" creationId="{00000000-0000-0000-0000-000000000000}"/>
          </ac:spMkLst>
        </pc:spChg>
        <pc:graphicFrameChg chg="modGraphic">
          <ac:chgData name="Quazi, Faheem D" userId="e00d24a0-d749-42f7-a146-3d39aa2f4211" providerId="ADAL" clId="{7D932745-833C-4FD0-BBE0-124300D518F0}" dt="2022-05-07T18:32:21.315" v="1758" actId="339"/>
          <ac:graphicFrameMkLst>
            <pc:docMk/>
            <pc:sldMk cId="109857222" sldId="256"/>
            <ac:graphicFrameMk id="15" creationId="{D99090E6-C56F-4513-A17D-DCB28BC3C538}"/>
          </ac:graphicFrameMkLst>
        </pc:graphicFrameChg>
        <pc:picChg chg="add del mod">
          <ac:chgData name="Quazi, Faheem D" userId="e00d24a0-d749-42f7-a146-3d39aa2f4211" providerId="ADAL" clId="{7D932745-833C-4FD0-BBE0-124300D518F0}" dt="2022-05-07T17:53:32.969" v="1514" actId="478"/>
          <ac:picMkLst>
            <pc:docMk/>
            <pc:sldMk cId="109857222" sldId="256"/>
            <ac:picMk id="6" creationId="{AC1EA723-9DB5-4389-93E8-0B960CFC8525}"/>
          </ac:picMkLst>
        </pc:picChg>
        <pc:picChg chg="add mod">
          <ac:chgData name="Quazi, Faheem D" userId="e00d24a0-d749-42f7-a146-3d39aa2f4211" providerId="ADAL" clId="{7D932745-833C-4FD0-BBE0-124300D518F0}" dt="2022-05-07T17:53:52.113" v="1515" actId="931"/>
          <ac:picMkLst>
            <pc:docMk/>
            <pc:sldMk cId="109857222" sldId="256"/>
            <ac:picMk id="9" creationId="{618EAA17-C81D-42F8-ABDB-7285CBF28557}"/>
          </ac:picMkLst>
        </pc:picChg>
        <pc:picChg chg="add del mod">
          <ac:chgData name="Quazi, Faheem D" userId="e00d24a0-d749-42f7-a146-3d39aa2f4211" providerId="ADAL" clId="{7D932745-833C-4FD0-BBE0-124300D518F0}" dt="2022-05-07T17:51:42.635" v="1503" actId="478"/>
          <ac:picMkLst>
            <pc:docMk/>
            <pc:sldMk cId="109857222" sldId="256"/>
            <ac:picMk id="1026" creationId="{87CE0603-A17F-40F3-ACA3-4A8CD14A19C4}"/>
          </ac:picMkLst>
        </pc:picChg>
      </pc:sldChg>
      <pc:sldChg chg="addSp delSp modSp new mod modClrScheme chgLayout">
        <pc:chgData name="Quazi, Faheem D" userId="e00d24a0-d749-42f7-a146-3d39aa2f4211" providerId="ADAL" clId="{7D932745-833C-4FD0-BBE0-124300D518F0}" dt="2022-05-07T17:52:15.281" v="1512" actId="1076"/>
        <pc:sldMkLst>
          <pc:docMk/>
          <pc:sldMk cId="710458825" sldId="257"/>
        </pc:sldMkLst>
        <pc:spChg chg="mod ord">
          <ac:chgData name="Quazi, Faheem D" userId="e00d24a0-d749-42f7-a146-3d39aa2f4211" providerId="ADAL" clId="{7D932745-833C-4FD0-BBE0-124300D518F0}" dt="2022-05-07T17:51:53.289" v="1504" actId="700"/>
          <ac:spMkLst>
            <pc:docMk/>
            <pc:sldMk cId="710458825" sldId="257"/>
            <ac:spMk id="2" creationId="{65DD8CC5-86E1-4984-831A-CCFC85C3FA22}"/>
          </ac:spMkLst>
        </pc:spChg>
        <pc:spChg chg="mod ord">
          <ac:chgData name="Quazi, Faheem D" userId="e00d24a0-d749-42f7-a146-3d39aa2f4211" providerId="ADAL" clId="{7D932745-833C-4FD0-BBE0-124300D518F0}" dt="2022-05-07T17:51:53.289" v="1504" actId="700"/>
          <ac:spMkLst>
            <pc:docMk/>
            <pc:sldMk cId="710458825" sldId="257"/>
            <ac:spMk id="3" creationId="{7871948E-8032-4816-98B3-065DF9A0DB66}"/>
          </ac:spMkLst>
        </pc:spChg>
        <pc:spChg chg="add mod ord">
          <ac:chgData name="Quazi, Faheem D" userId="e00d24a0-d749-42f7-a146-3d39aa2f4211" providerId="ADAL" clId="{7D932745-833C-4FD0-BBE0-124300D518F0}" dt="2022-05-07T17:51:53.289" v="1504" actId="700"/>
          <ac:spMkLst>
            <pc:docMk/>
            <pc:sldMk cId="710458825" sldId="257"/>
            <ac:spMk id="7" creationId="{70D1471C-EFD8-4263-AD70-D7B1429289D7}"/>
          </ac:spMkLst>
        </pc:spChg>
        <pc:picChg chg="del">
          <ac:chgData name="Quazi, Faheem D" userId="e00d24a0-d749-42f7-a146-3d39aa2f4211" providerId="ADAL" clId="{7D932745-833C-4FD0-BBE0-124300D518F0}" dt="2022-05-07T16:08:56.132" v="946" actId="478"/>
          <ac:picMkLst>
            <pc:docMk/>
            <pc:sldMk cId="710458825" sldId="257"/>
            <ac:picMk id="4" creationId="{F355445A-9B4E-4100-8824-D20E63D19F5B}"/>
          </ac:picMkLst>
        </pc:picChg>
        <pc:picChg chg="add mod">
          <ac:chgData name="Quazi, Faheem D" userId="e00d24a0-d749-42f7-a146-3d39aa2f4211" providerId="ADAL" clId="{7D932745-833C-4FD0-BBE0-124300D518F0}" dt="2022-05-07T17:52:03.695" v="1508" actId="1076"/>
          <ac:picMkLst>
            <pc:docMk/>
            <pc:sldMk cId="710458825" sldId="257"/>
            <ac:picMk id="6" creationId="{23ECBCDE-96A0-448D-85BC-FC91528D660A}"/>
          </ac:picMkLst>
        </pc:picChg>
        <pc:picChg chg="mod">
          <ac:chgData name="Quazi, Faheem D" userId="e00d24a0-d749-42f7-a146-3d39aa2f4211" providerId="ADAL" clId="{7D932745-833C-4FD0-BBE0-124300D518F0}" dt="2022-05-07T17:52:15.281" v="1512" actId="1076"/>
          <ac:picMkLst>
            <pc:docMk/>
            <pc:sldMk cId="710458825" sldId="257"/>
            <ac:picMk id="1026" creationId="{37C9AA9C-5669-9CC2-0376-CD6195FEDFCE}"/>
          </ac:picMkLst>
        </pc:picChg>
      </pc:sldChg>
      <pc:sldChg chg="addSp modSp new mod ord modNotesTx">
        <pc:chgData name="Quazi, Faheem D" userId="e00d24a0-d749-42f7-a146-3d39aa2f4211" providerId="ADAL" clId="{7D932745-833C-4FD0-BBE0-124300D518F0}" dt="2022-05-08T21:35:57.328" v="1782" actId="20577"/>
        <pc:sldMkLst>
          <pc:docMk/>
          <pc:sldMk cId="555068218" sldId="258"/>
        </pc:sldMkLst>
        <pc:spChg chg="mod">
          <ac:chgData name="Quazi, Faheem D" userId="e00d24a0-d749-42f7-a146-3d39aa2f4211" providerId="ADAL" clId="{7D932745-833C-4FD0-BBE0-124300D518F0}" dt="2022-05-07T17:22:09.808" v="1450" actId="20577"/>
          <ac:spMkLst>
            <pc:docMk/>
            <pc:sldMk cId="555068218" sldId="258"/>
            <ac:spMk id="2" creationId="{7C55959B-C13F-4984-BC4E-0F9758C280D8}"/>
          </ac:spMkLst>
        </pc:spChg>
        <pc:spChg chg="mod">
          <ac:chgData name="Quazi, Faheem D" userId="e00d24a0-d749-42f7-a146-3d39aa2f4211" providerId="ADAL" clId="{7D932745-833C-4FD0-BBE0-124300D518F0}" dt="2022-05-07T17:56:35.174" v="1531" actId="14100"/>
          <ac:spMkLst>
            <pc:docMk/>
            <pc:sldMk cId="555068218" sldId="258"/>
            <ac:spMk id="3" creationId="{05E2DFCF-3E26-4D25-B09D-7DD21762AEA1}"/>
          </ac:spMkLst>
        </pc:spChg>
        <pc:picChg chg="add mod">
          <ac:chgData name="Quazi, Faheem D" userId="e00d24a0-d749-42f7-a146-3d39aa2f4211" providerId="ADAL" clId="{7D932745-833C-4FD0-BBE0-124300D518F0}" dt="2022-05-07T16:13:14.749" v="1021" actId="1076"/>
          <ac:picMkLst>
            <pc:docMk/>
            <pc:sldMk cId="555068218" sldId="258"/>
            <ac:picMk id="5" creationId="{60BDB525-3A9F-4F1C-9E37-15B59DC8CAF6}"/>
          </ac:picMkLst>
        </pc:picChg>
      </pc:sldChg>
      <pc:sldChg chg="modSp new del mod modNotesTx">
        <pc:chgData name="Quazi, Faheem D" userId="e00d24a0-d749-42f7-a146-3d39aa2f4211" providerId="ADAL" clId="{7D932745-833C-4FD0-BBE0-124300D518F0}" dt="2022-05-07T17:21:55.744" v="1442" actId="47"/>
        <pc:sldMkLst>
          <pc:docMk/>
          <pc:sldMk cId="1555522939" sldId="259"/>
        </pc:sldMkLst>
        <pc:spChg chg="mod">
          <ac:chgData name="Quazi, Faheem D" userId="e00d24a0-d749-42f7-a146-3d39aa2f4211" providerId="ADAL" clId="{7D932745-833C-4FD0-BBE0-124300D518F0}" dt="2022-05-07T15:43:35.668" v="151" actId="20577"/>
          <ac:spMkLst>
            <pc:docMk/>
            <pc:sldMk cId="1555522939" sldId="259"/>
            <ac:spMk id="2" creationId="{01DB4127-E906-447E-8A49-44BC7D28A03B}"/>
          </ac:spMkLst>
        </pc:spChg>
        <pc:spChg chg="mod">
          <ac:chgData name="Quazi, Faheem D" userId="e00d24a0-d749-42f7-a146-3d39aa2f4211" providerId="ADAL" clId="{7D932745-833C-4FD0-BBE0-124300D518F0}" dt="2022-05-07T16:10:25.293" v="1014" actId="20577"/>
          <ac:spMkLst>
            <pc:docMk/>
            <pc:sldMk cId="1555522939" sldId="259"/>
            <ac:spMk id="3" creationId="{70415BD2-815A-47F2-BEE8-EF69FBA9E826}"/>
          </ac:spMkLst>
        </pc:spChg>
      </pc:sldChg>
      <pc:sldChg chg="modSp new mod">
        <pc:chgData name="Quazi, Faheem D" userId="e00d24a0-d749-42f7-a146-3d39aa2f4211" providerId="ADAL" clId="{7D932745-833C-4FD0-BBE0-124300D518F0}" dt="2022-05-07T15:55:04.467" v="927" actId="20577"/>
        <pc:sldMkLst>
          <pc:docMk/>
          <pc:sldMk cId="3607409567" sldId="260"/>
        </pc:sldMkLst>
        <pc:spChg chg="mod">
          <ac:chgData name="Quazi, Faheem D" userId="e00d24a0-d749-42f7-a146-3d39aa2f4211" providerId="ADAL" clId="{7D932745-833C-4FD0-BBE0-124300D518F0}" dt="2022-05-07T15:55:04.467" v="927" actId="20577"/>
          <ac:spMkLst>
            <pc:docMk/>
            <pc:sldMk cId="3607409567" sldId="260"/>
            <ac:spMk id="2" creationId="{55EA264A-5892-4D38-BF71-B73B09A52E6E}"/>
          </ac:spMkLst>
        </pc:spChg>
        <pc:spChg chg="mod">
          <ac:chgData name="Quazi, Faheem D" userId="e00d24a0-d749-42f7-a146-3d39aa2f4211" providerId="ADAL" clId="{7D932745-833C-4FD0-BBE0-124300D518F0}" dt="2022-05-07T15:44:58.474" v="248" actId="20577"/>
          <ac:spMkLst>
            <pc:docMk/>
            <pc:sldMk cId="3607409567" sldId="260"/>
            <ac:spMk id="3" creationId="{7EFBF02F-FD7A-4324-B8D9-976607D10E0C}"/>
          </ac:spMkLst>
        </pc:spChg>
      </pc:sldChg>
      <pc:sldChg chg="modSp new mod modNotesTx">
        <pc:chgData name="Quazi, Faheem D" userId="e00d24a0-d749-42f7-a146-3d39aa2f4211" providerId="ADAL" clId="{7D932745-833C-4FD0-BBE0-124300D518F0}" dt="2022-05-08T21:43:05.136" v="2526" actId="20577"/>
        <pc:sldMkLst>
          <pc:docMk/>
          <pc:sldMk cId="1833708681" sldId="261"/>
        </pc:sldMkLst>
        <pc:spChg chg="mod">
          <ac:chgData name="Quazi, Faheem D" userId="e00d24a0-d749-42f7-a146-3d39aa2f4211" providerId="ADAL" clId="{7D932745-833C-4FD0-BBE0-124300D518F0}" dt="2022-05-07T15:46:25.329" v="490" actId="20577"/>
          <ac:spMkLst>
            <pc:docMk/>
            <pc:sldMk cId="1833708681" sldId="261"/>
            <ac:spMk id="2" creationId="{10D93931-5B91-4C07-8074-8357B70B4182}"/>
          </ac:spMkLst>
        </pc:spChg>
        <pc:spChg chg="mod">
          <ac:chgData name="Quazi, Faheem D" userId="e00d24a0-d749-42f7-a146-3d39aa2f4211" providerId="ADAL" clId="{7D932745-833C-4FD0-BBE0-124300D518F0}" dt="2022-05-07T18:38:15.379" v="1778" actId="20577"/>
          <ac:spMkLst>
            <pc:docMk/>
            <pc:sldMk cId="1833708681" sldId="261"/>
            <ac:spMk id="3" creationId="{77EE9803-8BCA-4FD1-ABCA-96D9A4EA1FF3}"/>
          </ac:spMkLst>
        </pc:spChg>
      </pc:sldChg>
      <pc:sldChg chg="addSp delSp modSp new mod addAnim delAnim modAnim modNotesTx">
        <pc:chgData name="Quazi, Faheem D" userId="e00d24a0-d749-42f7-a146-3d39aa2f4211" providerId="ADAL" clId="{7D932745-833C-4FD0-BBE0-124300D518F0}" dt="2022-05-07T18:21:44.335" v="1691"/>
        <pc:sldMkLst>
          <pc:docMk/>
          <pc:sldMk cId="83510207" sldId="262"/>
        </pc:sldMkLst>
        <pc:spChg chg="mod">
          <ac:chgData name="Quazi, Faheem D" userId="e00d24a0-d749-42f7-a146-3d39aa2f4211" providerId="ADAL" clId="{7D932745-833C-4FD0-BBE0-124300D518F0}" dt="2022-05-07T15:48:57.787" v="640" actId="20577"/>
          <ac:spMkLst>
            <pc:docMk/>
            <pc:sldMk cId="83510207" sldId="262"/>
            <ac:spMk id="2" creationId="{F651F15F-827A-4599-B760-BA9DA5CE7BA7}"/>
          </ac:spMkLst>
        </pc:spChg>
        <pc:spChg chg="mod">
          <ac:chgData name="Quazi, Faheem D" userId="e00d24a0-d749-42f7-a146-3d39aa2f4211" providerId="ADAL" clId="{7D932745-833C-4FD0-BBE0-124300D518F0}" dt="2022-05-07T15:54:04.712" v="916"/>
          <ac:spMkLst>
            <pc:docMk/>
            <pc:sldMk cId="83510207" sldId="262"/>
            <ac:spMk id="3" creationId="{F6707F23-6696-4BFC-AEC4-FD64334C86F4}"/>
          </ac:spMkLst>
        </pc:spChg>
        <pc:picChg chg="add del mod">
          <ac:chgData name="Quazi, Faheem D" userId="e00d24a0-d749-42f7-a146-3d39aa2f4211" providerId="ADAL" clId="{7D932745-833C-4FD0-BBE0-124300D518F0}" dt="2022-05-07T18:10:33.139" v="1603" actId="478"/>
          <ac:picMkLst>
            <pc:docMk/>
            <pc:sldMk cId="83510207" sldId="262"/>
            <ac:picMk id="5" creationId="{96E75482-F628-4A12-8100-EEE15148E406}"/>
          </ac:picMkLst>
        </pc:picChg>
        <pc:picChg chg="add mod">
          <ac:chgData name="Quazi, Faheem D" userId="e00d24a0-d749-42f7-a146-3d39aa2f4211" providerId="ADAL" clId="{7D932745-833C-4FD0-BBE0-124300D518F0}" dt="2022-05-07T18:16:35.035" v="1671" actId="1038"/>
          <ac:picMkLst>
            <pc:docMk/>
            <pc:sldMk cId="83510207" sldId="262"/>
            <ac:picMk id="7" creationId="{5DCE73D1-A7CD-4804-ACFA-628897009B17}"/>
          </ac:picMkLst>
        </pc:picChg>
        <pc:picChg chg="add mod">
          <ac:chgData name="Quazi, Faheem D" userId="e00d24a0-d749-42f7-a146-3d39aa2f4211" providerId="ADAL" clId="{7D932745-833C-4FD0-BBE0-124300D518F0}" dt="2022-05-07T18:16:09.239" v="1649" actId="1076"/>
          <ac:picMkLst>
            <pc:docMk/>
            <pc:sldMk cId="83510207" sldId="262"/>
            <ac:picMk id="9" creationId="{5B8825F1-5C15-4B96-B42D-CB9B1A15B589}"/>
          </ac:picMkLst>
        </pc:picChg>
        <pc:picChg chg="add mod">
          <ac:chgData name="Quazi, Faheem D" userId="e00d24a0-d749-42f7-a146-3d39aa2f4211" providerId="ADAL" clId="{7D932745-833C-4FD0-BBE0-124300D518F0}" dt="2022-05-07T18:15:17.076" v="1640" actId="1076"/>
          <ac:picMkLst>
            <pc:docMk/>
            <pc:sldMk cId="83510207" sldId="262"/>
            <ac:picMk id="11" creationId="{6149ECC8-8D2E-4A63-871C-E9ECE0F1C319}"/>
          </ac:picMkLst>
        </pc:picChg>
        <pc:picChg chg="add mod">
          <ac:chgData name="Quazi, Faheem D" userId="e00d24a0-d749-42f7-a146-3d39aa2f4211" providerId="ADAL" clId="{7D932745-833C-4FD0-BBE0-124300D518F0}" dt="2022-05-07T18:21:36.634" v="1690" actId="1076"/>
          <ac:picMkLst>
            <pc:docMk/>
            <pc:sldMk cId="83510207" sldId="262"/>
            <ac:picMk id="13" creationId="{64EE4D92-C4E7-4E27-B795-A4A2E8644890}"/>
          </ac:picMkLst>
        </pc:picChg>
        <pc:picChg chg="add mod ord">
          <ac:chgData name="Quazi, Faheem D" userId="e00d24a0-d749-42f7-a146-3d39aa2f4211" providerId="ADAL" clId="{7D932745-833C-4FD0-BBE0-124300D518F0}" dt="2022-05-07T18:07:26.242" v="1580" actId="166"/>
          <ac:picMkLst>
            <pc:docMk/>
            <pc:sldMk cId="83510207" sldId="262"/>
            <ac:picMk id="15" creationId="{720F82EA-598A-46DC-AC04-AF3AEF6E1F67}"/>
          </ac:picMkLst>
        </pc:picChg>
        <pc:picChg chg="add mod ord">
          <ac:chgData name="Quazi, Faheem D" userId="e00d24a0-d749-42f7-a146-3d39aa2f4211" providerId="ADAL" clId="{7D932745-833C-4FD0-BBE0-124300D518F0}" dt="2022-05-07T18:07:26.242" v="1580" actId="166"/>
          <ac:picMkLst>
            <pc:docMk/>
            <pc:sldMk cId="83510207" sldId="262"/>
            <ac:picMk id="17" creationId="{E1B3FAE4-FED4-47A1-A8C9-86F8B44CD89C}"/>
          </ac:picMkLst>
        </pc:picChg>
        <pc:picChg chg="add mod ord">
          <ac:chgData name="Quazi, Faheem D" userId="e00d24a0-d749-42f7-a146-3d39aa2f4211" providerId="ADAL" clId="{7D932745-833C-4FD0-BBE0-124300D518F0}" dt="2022-05-07T18:07:26.242" v="1580" actId="166"/>
          <ac:picMkLst>
            <pc:docMk/>
            <pc:sldMk cId="83510207" sldId="262"/>
            <ac:picMk id="19" creationId="{84C6CF24-EF94-45B9-8833-97FEDC0CEEDA}"/>
          </ac:picMkLst>
        </pc:picChg>
        <pc:picChg chg="add mod ord">
          <ac:chgData name="Quazi, Faheem D" userId="e00d24a0-d749-42f7-a146-3d39aa2f4211" providerId="ADAL" clId="{7D932745-833C-4FD0-BBE0-124300D518F0}" dt="2022-05-07T18:07:26.242" v="1580" actId="166"/>
          <ac:picMkLst>
            <pc:docMk/>
            <pc:sldMk cId="83510207" sldId="262"/>
            <ac:picMk id="21" creationId="{2F6C90A1-35FC-438E-95E0-8E66C02C50B0}"/>
          </ac:picMkLst>
        </pc:picChg>
      </pc:sldChg>
      <pc:sldChg chg="modSp new del mod ord">
        <pc:chgData name="Quazi, Faheem D" userId="e00d24a0-d749-42f7-a146-3d39aa2f4211" providerId="ADAL" clId="{7D932745-833C-4FD0-BBE0-124300D518F0}" dt="2022-05-07T16:40:49.395" v="1439" actId="47"/>
        <pc:sldMkLst>
          <pc:docMk/>
          <pc:sldMk cId="3695209378" sldId="263"/>
        </pc:sldMkLst>
        <pc:spChg chg="mod">
          <ac:chgData name="Quazi, Faheem D" userId="e00d24a0-d749-42f7-a146-3d39aa2f4211" providerId="ADAL" clId="{7D932745-833C-4FD0-BBE0-124300D518F0}" dt="2022-05-07T15:52:46.345" v="828" actId="20577"/>
          <ac:spMkLst>
            <pc:docMk/>
            <pc:sldMk cId="3695209378" sldId="263"/>
            <ac:spMk id="2" creationId="{472F5396-EDF1-4D93-9799-D430FF2867AE}"/>
          </ac:spMkLst>
        </pc:spChg>
      </pc:sldChg>
      <pc:sldChg chg="addSp delSp modSp new mod modNotesTx">
        <pc:chgData name="Quazi, Faheem D" userId="e00d24a0-d749-42f7-a146-3d39aa2f4211" providerId="ADAL" clId="{7D932745-833C-4FD0-BBE0-124300D518F0}" dt="2022-05-07T18:25:29.277" v="1693" actId="22"/>
        <pc:sldMkLst>
          <pc:docMk/>
          <pc:sldMk cId="966015538" sldId="264"/>
        </pc:sldMkLst>
        <pc:spChg chg="mod">
          <ac:chgData name="Quazi, Faheem D" userId="e00d24a0-d749-42f7-a146-3d39aa2f4211" providerId="ADAL" clId="{7D932745-833C-4FD0-BBE0-124300D518F0}" dt="2022-05-07T16:32:52.063" v="1329" actId="20577"/>
          <ac:spMkLst>
            <pc:docMk/>
            <pc:sldMk cId="966015538" sldId="264"/>
            <ac:spMk id="2" creationId="{ED84B614-C76B-4595-92E4-BBE1891A9DDF}"/>
          </ac:spMkLst>
        </pc:spChg>
        <pc:spChg chg="mod">
          <ac:chgData name="Quazi, Faheem D" userId="e00d24a0-d749-42f7-a146-3d39aa2f4211" providerId="ADAL" clId="{7D932745-833C-4FD0-BBE0-124300D518F0}" dt="2022-05-07T17:42:11.088" v="1496" actId="20577"/>
          <ac:spMkLst>
            <pc:docMk/>
            <pc:sldMk cId="966015538" sldId="264"/>
            <ac:spMk id="3" creationId="{5D4FF45D-2E27-45D8-85AA-9162D1517C4C}"/>
          </ac:spMkLst>
        </pc:spChg>
        <pc:picChg chg="add del">
          <ac:chgData name="Quazi, Faheem D" userId="e00d24a0-d749-42f7-a146-3d39aa2f4211" providerId="ADAL" clId="{7D932745-833C-4FD0-BBE0-124300D518F0}" dt="2022-05-07T18:25:29.277" v="1693" actId="22"/>
          <ac:picMkLst>
            <pc:docMk/>
            <pc:sldMk cId="966015538" sldId="264"/>
            <ac:picMk id="5" creationId="{BCFBE36A-A7E3-4493-B1D4-9EA4E37D10F7}"/>
          </ac:picMkLst>
        </pc:picChg>
      </pc:sldChg>
      <pc:sldChg chg="addSp modSp new mod modNotesTx">
        <pc:chgData name="Quazi, Faheem D" userId="e00d24a0-d749-42f7-a146-3d39aa2f4211" providerId="ADAL" clId="{7D932745-833C-4FD0-BBE0-124300D518F0}" dt="2022-05-07T18:31:11.536" v="1754" actId="20577"/>
        <pc:sldMkLst>
          <pc:docMk/>
          <pc:sldMk cId="2985277087" sldId="265"/>
        </pc:sldMkLst>
        <pc:spChg chg="mod">
          <ac:chgData name="Quazi, Faheem D" userId="e00d24a0-d749-42f7-a146-3d39aa2f4211" providerId="ADAL" clId="{7D932745-833C-4FD0-BBE0-124300D518F0}" dt="2022-05-07T15:54:13.140" v="919" actId="20577"/>
          <ac:spMkLst>
            <pc:docMk/>
            <pc:sldMk cId="2985277087" sldId="265"/>
            <ac:spMk id="2" creationId="{B8DE7773-CD07-41F0-B023-80DC08408486}"/>
          </ac:spMkLst>
        </pc:spChg>
        <pc:spChg chg="mod">
          <ac:chgData name="Quazi, Faheem D" userId="e00d24a0-d749-42f7-a146-3d39aa2f4211" providerId="ADAL" clId="{7D932745-833C-4FD0-BBE0-124300D518F0}" dt="2022-05-07T18:25:46.522" v="1701" actId="20577"/>
          <ac:spMkLst>
            <pc:docMk/>
            <pc:sldMk cId="2985277087" sldId="265"/>
            <ac:spMk id="3" creationId="{0FBC423B-3010-48A7-98D2-F0344BBD959B}"/>
          </ac:spMkLst>
        </pc:spChg>
        <pc:spChg chg="add mod">
          <ac:chgData name="Quazi, Faheem D" userId="e00d24a0-d749-42f7-a146-3d39aa2f4211" providerId="ADAL" clId="{7D932745-833C-4FD0-BBE0-124300D518F0}" dt="2022-05-07T18:30:17.806" v="1732" actId="1076"/>
          <ac:spMkLst>
            <pc:docMk/>
            <pc:sldMk cId="2985277087" sldId="265"/>
            <ac:spMk id="14" creationId="{9F3302C6-3F2A-4299-A975-FAC2CB5DA99D}"/>
          </ac:spMkLst>
        </pc:spChg>
        <pc:spChg chg="add mod">
          <ac:chgData name="Quazi, Faheem D" userId="e00d24a0-d749-42f7-a146-3d39aa2f4211" providerId="ADAL" clId="{7D932745-833C-4FD0-BBE0-124300D518F0}" dt="2022-05-07T18:30:31.187" v="1742" actId="1076"/>
          <ac:spMkLst>
            <pc:docMk/>
            <pc:sldMk cId="2985277087" sldId="265"/>
            <ac:spMk id="15" creationId="{BB576994-4D9C-4BBD-BEE2-CCC0FCF4942F}"/>
          </ac:spMkLst>
        </pc:spChg>
        <pc:spChg chg="add mod">
          <ac:chgData name="Quazi, Faheem D" userId="e00d24a0-d749-42f7-a146-3d39aa2f4211" providerId="ADAL" clId="{7D932745-833C-4FD0-BBE0-124300D518F0}" dt="2022-05-07T18:31:11.536" v="1754" actId="20577"/>
          <ac:spMkLst>
            <pc:docMk/>
            <pc:sldMk cId="2985277087" sldId="265"/>
            <ac:spMk id="19" creationId="{4BC2E91C-ADAA-4108-80B3-260B718F0FA5}"/>
          </ac:spMkLst>
        </pc:spChg>
        <pc:picChg chg="add mod modCrop">
          <ac:chgData name="Quazi, Faheem D" userId="e00d24a0-d749-42f7-a146-3d39aa2f4211" providerId="ADAL" clId="{7D932745-833C-4FD0-BBE0-124300D518F0}" dt="2022-05-07T18:25:59.308" v="1705" actId="1076"/>
          <ac:picMkLst>
            <pc:docMk/>
            <pc:sldMk cId="2985277087" sldId="265"/>
            <ac:picMk id="5" creationId="{567B5D6C-F1A2-402B-833B-C6175C080E17}"/>
          </ac:picMkLst>
        </pc:picChg>
        <pc:picChg chg="add mod">
          <ac:chgData name="Quazi, Faheem D" userId="e00d24a0-d749-42f7-a146-3d39aa2f4211" providerId="ADAL" clId="{7D932745-833C-4FD0-BBE0-124300D518F0}" dt="2022-05-07T18:26:31.035" v="1711" actId="1076"/>
          <ac:picMkLst>
            <pc:docMk/>
            <pc:sldMk cId="2985277087" sldId="265"/>
            <ac:picMk id="7" creationId="{F3558F83-3362-4C5C-BED6-4B019AFBC3A5}"/>
          </ac:picMkLst>
        </pc:picChg>
        <pc:picChg chg="add mod">
          <ac:chgData name="Quazi, Faheem D" userId="e00d24a0-d749-42f7-a146-3d39aa2f4211" providerId="ADAL" clId="{7D932745-833C-4FD0-BBE0-124300D518F0}" dt="2022-05-07T18:29:26.097" v="1715" actId="1076"/>
          <ac:picMkLst>
            <pc:docMk/>
            <pc:sldMk cId="2985277087" sldId="265"/>
            <ac:picMk id="9" creationId="{CD78581A-D753-42AD-9C87-398B4C4BDB94}"/>
          </ac:picMkLst>
        </pc:picChg>
        <pc:cxnChg chg="add mod">
          <ac:chgData name="Quazi, Faheem D" userId="e00d24a0-d749-42f7-a146-3d39aa2f4211" providerId="ADAL" clId="{7D932745-833C-4FD0-BBE0-124300D518F0}" dt="2022-05-07T18:30:59.089" v="1745" actId="13822"/>
          <ac:cxnSpMkLst>
            <pc:docMk/>
            <pc:sldMk cId="2985277087" sldId="265"/>
            <ac:cxnSpMk id="11" creationId="{951F6A8E-6B05-47EA-899A-EFF80992EEB9}"/>
          </ac:cxnSpMkLst>
        </pc:cxnChg>
        <pc:cxnChg chg="add mod">
          <ac:chgData name="Quazi, Faheem D" userId="e00d24a0-d749-42f7-a146-3d39aa2f4211" providerId="ADAL" clId="{7D932745-833C-4FD0-BBE0-124300D518F0}" dt="2022-05-07T18:30:59.089" v="1745" actId="13822"/>
          <ac:cxnSpMkLst>
            <pc:docMk/>
            <pc:sldMk cId="2985277087" sldId="265"/>
            <ac:cxnSpMk id="12" creationId="{CEC28D1A-78A3-49FB-B1D1-D976032BFC1E}"/>
          </ac:cxnSpMkLst>
        </pc:cxnChg>
        <pc:cxnChg chg="add mod">
          <ac:chgData name="Quazi, Faheem D" userId="e00d24a0-d749-42f7-a146-3d39aa2f4211" providerId="ADAL" clId="{7D932745-833C-4FD0-BBE0-124300D518F0}" dt="2022-05-07T18:31:02.596" v="1746" actId="14100"/>
          <ac:cxnSpMkLst>
            <pc:docMk/>
            <pc:sldMk cId="2985277087" sldId="265"/>
            <ac:cxnSpMk id="17" creationId="{BC54C5C5-1BE2-45A8-9A30-8CEBB8E64D48}"/>
          </ac:cxnSpMkLst>
        </pc:cxnChg>
      </pc:sldChg>
      <pc:sldChg chg="modSp mod">
        <pc:chgData name="Quazi, Faheem D" userId="e00d24a0-d749-42f7-a146-3d39aa2f4211" providerId="ADAL" clId="{7D932745-833C-4FD0-BBE0-124300D518F0}" dt="2022-05-07T18:37:01.206" v="1776" actId="1076"/>
        <pc:sldMkLst>
          <pc:docMk/>
          <pc:sldMk cId="1167186679" sldId="266"/>
        </pc:sldMkLst>
        <pc:picChg chg="mod">
          <ac:chgData name="Quazi, Faheem D" userId="e00d24a0-d749-42f7-a146-3d39aa2f4211" providerId="ADAL" clId="{7D932745-833C-4FD0-BBE0-124300D518F0}" dt="2022-05-07T18:37:01.206" v="1776" actId="1076"/>
          <ac:picMkLst>
            <pc:docMk/>
            <pc:sldMk cId="1167186679" sldId="266"/>
            <ac:picMk id="5" creationId="{863465BD-CE2F-45CB-9A81-60E7DFB86379}"/>
          </ac:picMkLst>
        </pc:picChg>
      </pc:sldChg>
      <pc:sldChg chg="modSp new del mod">
        <pc:chgData name="Quazi, Faheem D" userId="e00d24a0-d749-42f7-a146-3d39aa2f4211" providerId="ADAL" clId="{7D932745-833C-4FD0-BBE0-124300D518F0}" dt="2022-05-07T16:18:56.620" v="1022" actId="47"/>
        <pc:sldMkLst>
          <pc:docMk/>
          <pc:sldMk cId="1227620497" sldId="266"/>
        </pc:sldMkLst>
        <pc:spChg chg="mod">
          <ac:chgData name="Quazi, Faheem D" userId="e00d24a0-d749-42f7-a146-3d39aa2f4211" providerId="ADAL" clId="{7D932745-833C-4FD0-BBE0-124300D518F0}" dt="2022-05-07T15:55:09.860" v="945" actId="20577"/>
          <ac:spMkLst>
            <pc:docMk/>
            <pc:sldMk cId="1227620497" sldId="266"/>
            <ac:spMk id="2" creationId="{5355FCE5-3AEB-4C9F-8C87-406A4554144A}"/>
          </ac:spMkLst>
        </pc:spChg>
      </pc:sldChg>
    </pc:docChg>
  </pc:docChgLst>
  <pc:docChgLst>
    <pc:chgData name="Bhatti, Zain" userId="6b9292a7-46cb-4f65-80a7-982efe9be30c" providerId="ADAL" clId="{ADC600D1-A56E-415B-AB74-991FD2046C70}"/>
    <pc:docChg chg="undo custSel addSld modSld">
      <pc:chgData name="Bhatti, Zain" userId="6b9292a7-46cb-4f65-80a7-982efe9be30c" providerId="ADAL" clId="{ADC600D1-A56E-415B-AB74-991FD2046C70}" dt="2022-05-08T21:49:37.223" v="1351" actId="20577"/>
      <pc:docMkLst>
        <pc:docMk/>
      </pc:docMkLst>
      <pc:sldChg chg="addSp delSp modSp mod addAnim delAnim modAnim setClrOvrMap">
        <pc:chgData name="Bhatti, Zain" userId="6b9292a7-46cb-4f65-80a7-982efe9be30c" providerId="ADAL" clId="{ADC600D1-A56E-415B-AB74-991FD2046C70}" dt="2022-05-07T18:43:49.114" v="242"/>
        <pc:sldMkLst>
          <pc:docMk/>
          <pc:sldMk cId="109857222" sldId="256"/>
        </pc:sldMkLst>
        <pc:spChg chg="mod">
          <ac:chgData name="Bhatti, Zain" userId="6b9292a7-46cb-4f65-80a7-982efe9be30c" providerId="ADAL" clId="{ADC600D1-A56E-415B-AB74-991FD2046C70}" dt="2022-05-07T17:50:24.362" v="6" actId="26606"/>
          <ac:spMkLst>
            <pc:docMk/>
            <pc:sldMk cId="109857222" sldId="256"/>
            <ac:spMk id="2" creationId="{00000000-0000-0000-0000-000000000000}"/>
          </ac:spMkLst>
        </pc:spChg>
        <pc:spChg chg="mod">
          <ac:chgData name="Bhatti, Zain" userId="6b9292a7-46cb-4f65-80a7-982efe9be30c" providerId="ADAL" clId="{ADC600D1-A56E-415B-AB74-991FD2046C70}" dt="2022-05-07T17:50:24.362" v="6" actId="26606"/>
          <ac:spMkLst>
            <pc:docMk/>
            <pc:sldMk cId="109857222" sldId="256"/>
            <ac:spMk id="3" creationId="{00000000-0000-0000-0000-000000000000}"/>
          </ac:spMkLst>
        </pc:spChg>
        <pc:spChg chg="add">
          <ac:chgData name="Bhatti, Zain" userId="6b9292a7-46cb-4f65-80a7-982efe9be30c" providerId="ADAL" clId="{ADC600D1-A56E-415B-AB74-991FD2046C70}" dt="2022-05-07T17:50:24.362" v="6" actId="26606"/>
          <ac:spMkLst>
            <pc:docMk/>
            <pc:sldMk cId="109857222" sldId="256"/>
            <ac:spMk id="10" creationId="{C2AD7556-C90D-4946-8E4E-1E79D5B3D2F5}"/>
          </ac:spMkLst>
        </pc:spChg>
        <pc:spChg chg="add">
          <ac:chgData name="Bhatti, Zain" userId="6b9292a7-46cb-4f65-80a7-982efe9be30c" providerId="ADAL" clId="{ADC600D1-A56E-415B-AB74-991FD2046C70}" dt="2022-05-07T17:50:24.362" v="6" actId="26606"/>
          <ac:spMkLst>
            <pc:docMk/>
            <pc:sldMk cId="109857222" sldId="256"/>
            <ac:spMk id="12" creationId="{DBB0CC56-54B2-4AE0-87C5-296E78A028BA}"/>
          </ac:spMkLst>
        </pc:spChg>
        <pc:graphicFrameChg chg="add del mod">
          <ac:chgData name="Bhatti, Zain" userId="6b9292a7-46cb-4f65-80a7-982efe9be30c" providerId="ADAL" clId="{ADC600D1-A56E-415B-AB74-991FD2046C70}" dt="2022-05-07T18:05:33.062" v="70" actId="478"/>
          <ac:graphicFrameMkLst>
            <pc:docMk/>
            <pc:sldMk cId="109857222" sldId="256"/>
            <ac:graphicFrameMk id="14" creationId="{EA2B7A9A-41E0-4912-9120-0F0BA6DDD7A6}"/>
          </ac:graphicFrameMkLst>
        </pc:graphicFrameChg>
        <pc:graphicFrameChg chg="add del mod modGraphic">
          <ac:chgData name="Bhatti, Zain" userId="6b9292a7-46cb-4f65-80a7-982efe9be30c" providerId="ADAL" clId="{ADC600D1-A56E-415B-AB74-991FD2046C70}" dt="2022-05-07T18:41:06.050" v="234" actId="478"/>
          <ac:graphicFrameMkLst>
            <pc:docMk/>
            <pc:sldMk cId="109857222" sldId="256"/>
            <ac:graphicFrameMk id="15" creationId="{D99090E6-C56F-4513-A17D-DCB28BC3C538}"/>
          </ac:graphicFrameMkLst>
        </pc:graphicFrameChg>
        <pc:picChg chg="add del mod">
          <ac:chgData name="Bhatti, Zain" userId="6b9292a7-46cb-4f65-80a7-982efe9be30c" providerId="ADAL" clId="{ADC600D1-A56E-415B-AB74-991FD2046C70}" dt="2022-05-07T18:34:09.437" v="206" actId="478"/>
          <ac:picMkLst>
            <pc:docMk/>
            <pc:sldMk cId="109857222" sldId="256"/>
            <ac:picMk id="4" creationId="{96821E7E-C5C5-4EC8-81E3-A5C94020B7F3}"/>
          </ac:picMkLst>
        </pc:picChg>
        <pc:picChg chg="add del mod">
          <ac:chgData name="Bhatti, Zain" userId="6b9292a7-46cb-4f65-80a7-982efe9be30c" providerId="ADAL" clId="{ADC600D1-A56E-415B-AB74-991FD2046C70}" dt="2022-05-07T17:54:54.607" v="25" actId="478"/>
          <ac:picMkLst>
            <pc:docMk/>
            <pc:sldMk cId="109857222" sldId="256"/>
            <ac:picMk id="5" creationId="{46ED3835-34F4-46D8-82CE-49916B1A677E}"/>
          </ac:picMkLst>
        </pc:picChg>
        <pc:picChg chg="add del mod">
          <ac:chgData name="Bhatti, Zain" userId="6b9292a7-46cb-4f65-80a7-982efe9be30c" providerId="ADAL" clId="{ADC600D1-A56E-415B-AB74-991FD2046C70}" dt="2022-05-07T18:41:07.664" v="235" actId="478"/>
          <ac:picMkLst>
            <pc:docMk/>
            <pc:sldMk cId="109857222" sldId="256"/>
            <ac:picMk id="6" creationId="{1927D532-5968-41C6-A771-723D7BB01AC8}"/>
          </ac:picMkLst>
        </pc:picChg>
        <pc:picChg chg="add del mod">
          <ac:chgData name="Bhatti, Zain" userId="6b9292a7-46cb-4f65-80a7-982efe9be30c" providerId="ADAL" clId="{ADC600D1-A56E-415B-AB74-991FD2046C70}" dt="2022-05-07T18:36:03.837" v="210" actId="478"/>
          <ac:picMkLst>
            <pc:docMk/>
            <pc:sldMk cId="109857222" sldId="256"/>
            <ac:picMk id="7" creationId="{939C20F9-E341-945A-E45B-273E0DEA6321}"/>
          </ac:picMkLst>
        </pc:picChg>
        <pc:picChg chg="add del mod">
          <ac:chgData name="Bhatti, Zain" userId="6b9292a7-46cb-4f65-80a7-982efe9be30c" providerId="ADAL" clId="{ADC600D1-A56E-415B-AB74-991FD2046C70}" dt="2022-05-07T17:54:52.449" v="24" actId="478"/>
          <ac:picMkLst>
            <pc:docMk/>
            <pc:sldMk cId="109857222" sldId="256"/>
            <ac:picMk id="8" creationId="{ADB3EA1B-3AAC-4064-905B-80889BA2776E}"/>
          </ac:picMkLst>
        </pc:picChg>
        <pc:picChg chg="add del">
          <ac:chgData name="Bhatti, Zain" userId="6b9292a7-46cb-4f65-80a7-982efe9be30c" providerId="ADAL" clId="{ADC600D1-A56E-415B-AB74-991FD2046C70}" dt="2022-05-07T17:54:50.750" v="23" actId="478"/>
          <ac:picMkLst>
            <pc:docMk/>
            <pc:sldMk cId="109857222" sldId="256"/>
            <ac:picMk id="9" creationId="{618EAA17-C81D-42F8-ABDB-7285CBF28557}"/>
          </ac:picMkLst>
        </pc:picChg>
        <pc:picChg chg="add del mod">
          <ac:chgData name="Bhatti, Zain" userId="6b9292a7-46cb-4f65-80a7-982efe9be30c" providerId="ADAL" clId="{ADC600D1-A56E-415B-AB74-991FD2046C70}" dt="2022-05-07T17:55:43.351" v="31" actId="478"/>
          <ac:picMkLst>
            <pc:docMk/>
            <pc:sldMk cId="109857222" sldId="256"/>
            <ac:picMk id="13" creationId="{3F6BB350-F635-407A-92E9-496153706C2A}"/>
          </ac:picMkLst>
        </pc:picChg>
        <pc:picChg chg="add mod">
          <ac:chgData name="Bhatti, Zain" userId="6b9292a7-46cb-4f65-80a7-982efe9be30c" providerId="ADAL" clId="{ADC600D1-A56E-415B-AB74-991FD2046C70}" dt="2022-05-07T18:41:26.303" v="238" actId="1076"/>
          <ac:picMkLst>
            <pc:docMk/>
            <pc:sldMk cId="109857222" sldId="256"/>
            <ac:picMk id="13" creationId="{423B29C2-61D1-43D8-844C-9654E4AE063F}"/>
          </ac:picMkLst>
        </pc:picChg>
        <pc:picChg chg="add del">
          <ac:chgData name="Bhatti, Zain" userId="6b9292a7-46cb-4f65-80a7-982efe9be30c" providerId="ADAL" clId="{ADC600D1-A56E-415B-AB74-991FD2046C70}" dt="2022-05-07T18:34:13.232" v="208" actId="478"/>
          <ac:picMkLst>
            <pc:docMk/>
            <pc:sldMk cId="109857222" sldId="256"/>
            <ac:picMk id="1026" creationId="{46B37C80-CC55-4011-ABA9-46FEC07EA57E}"/>
          </ac:picMkLst>
        </pc:picChg>
        <pc:cxnChg chg="add mod">
          <ac:chgData name="Bhatti, Zain" userId="6b9292a7-46cb-4f65-80a7-982efe9be30c" providerId="ADAL" clId="{ADC600D1-A56E-415B-AB74-991FD2046C70}" dt="2022-05-07T18:41:26.303" v="238" actId="1076"/>
          <ac:cxnSpMkLst>
            <pc:docMk/>
            <pc:sldMk cId="109857222" sldId="256"/>
            <ac:cxnSpMk id="14" creationId="{3E84F7A2-B9C3-44DA-ACEB-BCD612A935CA}"/>
          </ac:cxnSpMkLst>
        </pc:cxnChg>
        <pc:cxnChg chg="add mod">
          <ac:chgData name="Bhatti, Zain" userId="6b9292a7-46cb-4f65-80a7-982efe9be30c" providerId="ADAL" clId="{ADC600D1-A56E-415B-AB74-991FD2046C70}" dt="2022-05-07T18:41:26.303" v="238" actId="1076"/>
          <ac:cxnSpMkLst>
            <pc:docMk/>
            <pc:sldMk cId="109857222" sldId="256"/>
            <ac:cxnSpMk id="16" creationId="{64B4328E-E007-4F96-BFED-5DDF84EF83F6}"/>
          </ac:cxnSpMkLst>
        </pc:cxnChg>
        <pc:cxnChg chg="add mod">
          <ac:chgData name="Bhatti, Zain" userId="6b9292a7-46cb-4f65-80a7-982efe9be30c" providerId="ADAL" clId="{ADC600D1-A56E-415B-AB74-991FD2046C70}" dt="2022-05-07T18:41:26.303" v="238" actId="1076"/>
          <ac:cxnSpMkLst>
            <pc:docMk/>
            <pc:sldMk cId="109857222" sldId="256"/>
            <ac:cxnSpMk id="17" creationId="{0CBE7B3D-2F76-44D8-9759-38047D865B53}"/>
          </ac:cxnSpMkLst>
        </pc:cxnChg>
      </pc:sldChg>
      <pc:sldChg chg="addSp delSp modSp mod">
        <pc:chgData name="Bhatti, Zain" userId="6b9292a7-46cb-4f65-80a7-982efe9be30c" providerId="ADAL" clId="{ADC600D1-A56E-415B-AB74-991FD2046C70}" dt="2022-05-07T18:29:06.692" v="197" actId="1076"/>
        <pc:sldMkLst>
          <pc:docMk/>
          <pc:sldMk cId="710458825" sldId="257"/>
        </pc:sldMkLst>
        <pc:spChg chg="mod">
          <ac:chgData name="Bhatti, Zain" userId="6b9292a7-46cb-4f65-80a7-982efe9be30c" providerId="ADAL" clId="{ADC600D1-A56E-415B-AB74-991FD2046C70}" dt="2022-05-07T18:10:49.911" v="85" actId="1076"/>
          <ac:spMkLst>
            <pc:docMk/>
            <pc:sldMk cId="710458825" sldId="257"/>
            <ac:spMk id="2" creationId="{65DD8CC5-86E1-4984-831A-CCFC85C3FA22}"/>
          </ac:spMkLst>
        </pc:spChg>
        <pc:spChg chg="mod">
          <ac:chgData name="Bhatti, Zain" userId="6b9292a7-46cb-4f65-80a7-982efe9be30c" providerId="ADAL" clId="{ADC600D1-A56E-415B-AB74-991FD2046C70}" dt="2022-05-07T18:29:06.692" v="197" actId="1076"/>
          <ac:spMkLst>
            <pc:docMk/>
            <pc:sldMk cId="710458825" sldId="257"/>
            <ac:spMk id="3" creationId="{7871948E-8032-4816-98B3-065DF9A0DB66}"/>
          </ac:spMkLst>
        </pc:spChg>
        <pc:grpChg chg="mod">
          <ac:chgData name="Bhatti, Zain" userId="6b9292a7-46cb-4f65-80a7-982efe9be30c" providerId="ADAL" clId="{ADC600D1-A56E-415B-AB74-991FD2046C70}" dt="2022-05-07T18:29:03.313" v="196" actId="1076"/>
          <ac:grpSpMkLst>
            <pc:docMk/>
            <pc:sldMk cId="710458825" sldId="257"/>
            <ac:grpSpMk id="15" creationId="{7684432B-E26F-EEE6-78E4-AC4FD0C60123}"/>
          </ac:grpSpMkLst>
        </pc:grpChg>
        <pc:picChg chg="add del mod">
          <ac:chgData name="Bhatti, Zain" userId="6b9292a7-46cb-4f65-80a7-982efe9be30c" providerId="ADAL" clId="{ADC600D1-A56E-415B-AB74-991FD2046C70}" dt="2022-05-07T17:58:20.019" v="57" actId="478"/>
          <ac:picMkLst>
            <pc:docMk/>
            <pc:sldMk cId="710458825" sldId="257"/>
            <ac:picMk id="5" creationId="{5C92F749-F8E2-4B13-8E02-8C9C2CA3E625}"/>
          </ac:picMkLst>
        </pc:picChg>
        <pc:picChg chg="mod">
          <ac:chgData name="Bhatti, Zain" userId="6b9292a7-46cb-4f65-80a7-982efe9be30c" providerId="ADAL" clId="{ADC600D1-A56E-415B-AB74-991FD2046C70}" dt="2022-05-07T18:27:10.251" v="168" actId="1076"/>
          <ac:picMkLst>
            <pc:docMk/>
            <pc:sldMk cId="710458825" sldId="257"/>
            <ac:picMk id="1026" creationId="{37C9AA9C-5669-9CC2-0376-CD6195FEDFCE}"/>
          </ac:picMkLst>
        </pc:picChg>
      </pc:sldChg>
      <pc:sldChg chg="addSp delSp modSp mod modAnim modNotesTx">
        <pc:chgData name="Bhatti, Zain" userId="6b9292a7-46cb-4f65-80a7-982efe9be30c" providerId="ADAL" clId="{ADC600D1-A56E-415B-AB74-991FD2046C70}" dt="2022-05-08T21:49:37.223" v="1351" actId="20577"/>
        <pc:sldMkLst>
          <pc:docMk/>
          <pc:sldMk cId="555068218" sldId="258"/>
        </pc:sldMkLst>
        <pc:spChg chg="mod">
          <ac:chgData name="Bhatti, Zain" userId="6b9292a7-46cb-4f65-80a7-982efe9be30c" providerId="ADAL" clId="{ADC600D1-A56E-415B-AB74-991FD2046C70}" dt="2022-05-07T18:11:04.952" v="90" actId="1076"/>
          <ac:spMkLst>
            <pc:docMk/>
            <pc:sldMk cId="555068218" sldId="258"/>
            <ac:spMk id="2" creationId="{7C55959B-C13F-4984-BC4E-0F9758C280D8}"/>
          </ac:spMkLst>
        </pc:spChg>
        <pc:spChg chg="mod">
          <ac:chgData name="Bhatti, Zain" userId="6b9292a7-46cb-4f65-80a7-982efe9be30c" providerId="ADAL" clId="{ADC600D1-A56E-415B-AB74-991FD2046C70}" dt="2022-05-07T17:56:30.754" v="55" actId="14100"/>
          <ac:spMkLst>
            <pc:docMk/>
            <pc:sldMk cId="555068218" sldId="258"/>
            <ac:spMk id="3" creationId="{05E2DFCF-3E26-4D25-B09D-7DD21762AEA1}"/>
          </ac:spMkLst>
        </pc:spChg>
        <pc:picChg chg="mod ord">
          <ac:chgData name="Bhatti, Zain" userId="6b9292a7-46cb-4f65-80a7-982efe9be30c" providerId="ADAL" clId="{ADC600D1-A56E-415B-AB74-991FD2046C70}" dt="2022-05-07T18:26:38.933" v="166" actId="1076"/>
          <ac:picMkLst>
            <pc:docMk/>
            <pc:sldMk cId="555068218" sldId="258"/>
            <ac:picMk id="5" creationId="{60BDB525-3A9F-4F1C-9E37-15B59DC8CAF6}"/>
          </ac:picMkLst>
        </pc:picChg>
        <pc:picChg chg="add mod">
          <ac:chgData name="Bhatti, Zain" userId="6b9292a7-46cb-4f65-80a7-982efe9be30c" providerId="ADAL" clId="{ADC600D1-A56E-415B-AB74-991FD2046C70}" dt="2022-05-07T18:26:37.232" v="165" actId="1076"/>
          <ac:picMkLst>
            <pc:docMk/>
            <pc:sldMk cId="555068218" sldId="258"/>
            <ac:picMk id="6" creationId="{4CDB16A1-292D-46BF-A30A-411944DA5A4F}"/>
          </ac:picMkLst>
        </pc:picChg>
        <pc:picChg chg="add del mod">
          <ac:chgData name="Bhatti, Zain" userId="6b9292a7-46cb-4f65-80a7-982efe9be30c" providerId="ADAL" clId="{ADC600D1-A56E-415B-AB74-991FD2046C70}" dt="2022-05-07T18:00:38.171" v="59" actId="478"/>
          <ac:picMkLst>
            <pc:docMk/>
            <pc:sldMk cId="555068218" sldId="258"/>
            <ac:picMk id="7" creationId="{2059166E-99E6-4061-8C55-C213327AA8AB}"/>
          </ac:picMkLst>
        </pc:picChg>
        <pc:picChg chg="add del mod">
          <ac:chgData name="Bhatti, Zain" userId="6b9292a7-46cb-4f65-80a7-982efe9be30c" providerId="ADAL" clId="{ADC600D1-A56E-415B-AB74-991FD2046C70}" dt="2022-05-07T18:02:18.046" v="61" actId="478"/>
          <ac:picMkLst>
            <pc:docMk/>
            <pc:sldMk cId="555068218" sldId="258"/>
            <ac:picMk id="9" creationId="{24A3051C-7E23-48A1-ADCD-BCF97A052C18}"/>
          </ac:picMkLst>
        </pc:picChg>
        <pc:picChg chg="add mod">
          <ac:chgData name="Bhatti, Zain" userId="6b9292a7-46cb-4f65-80a7-982efe9be30c" providerId="ADAL" clId="{ADC600D1-A56E-415B-AB74-991FD2046C70}" dt="2022-05-07T18:41:17.453" v="236" actId="1076"/>
          <ac:picMkLst>
            <pc:docMk/>
            <pc:sldMk cId="555068218" sldId="258"/>
            <ac:picMk id="10" creationId="{764FFA25-903D-40D3-98AA-9DA5C501B9A7}"/>
          </ac:picMkLst>
        </pc:picChg>
        <pc:cxnChg chg="add del mod">
          <ac:chgData name="Bhatti, Zain" userId="6b9292a7-46cb-4f65-80a7-982efe9be30c" providerId="ADAL" clId="{ADC600D1-A56E-415B-AB74-991FD2046C70}" dt="2022-05-07T18:13:07.145" v="116" actId="478"/>
          <ac:cxnSpMkLst>
            <pc:docMk/>
            <pc:sldMk cId="555068218" sldId="258"/>
            <ac:cxnSpMk id="12" creationId="{F83FB094-0E2B-4FC7-BEA0-5A7E5C8F88E6}"/>
          </ac:cxnSpMkLst>
        </pc:cxnChg>
        <pc:cxnChg chg="add mod">
          <ac:chgData name="Bhatti, Zain" userId="6b9292a7-46cb-4f65-80a7-982efe9be30c" providerId="ADAL" clId="{ADC600D1-A56E-415B-AB74-991FD2046C70}" dt="2022-05-07T18:23:15.844" v="151" actId="208"/>
          <ac:cxnSpMkLst>
            <pc:docMk/>
            <pc:sldMk cId="555068218" sldId="258"/>
            <ac:cxnSpMk id="14" creationId="{C30A03E9-1012-44FB-9879-297EA02B3CF1}"/>
          </ac:cxnSpMkLst>
        </pc:cxnChg>
        <pc:cxnChg chg="add mod">
          <ac:chgData name="Bhatti, Zain" userId="6b9292a7-46cb-4f65-80a7-982efe9be30c" providerId="ADAL" clId="{ADC600D1-A56E-415B-AB74-991FD2046C70}" dt="2022-05-07T18:26:52.325" v="167" actId="14100"/>
          <ac:cxnSpMkLst>
            <pc:docMk/>
            <pc:sldMk cId="555068218" sldId="258"/>
            <ac:cxnSpMk id="15" creationId="{81836141-266E-4269-8D36-1E1A20DCA664}"/>
          </ac:cxnSpMkLst>
        </pc:cxnChg>
        <pc:cxnChg chg="add mod">
          <ac:chgData name="Bhatti, Zain" userId="6b9292a7-46cb-4f65-80a7-982efe9be30c" providerId="ADAL" clId="{ADC600D1-A56E-415B-AB74-991FD2046C70}" dt="2022-05-07T18:23:20.620" v="152" actId="208"/>
          <ac:cxnSpMkLst>
            <pc:docMk/>
            <pc:sldMk cId="555068218" sldId="258"/>
            <ac:cxnSpMk id="16" creationId="{D6B1E597-8592-4DBD-9BB3-E40EC487FD46}"/>
          </ac:cxnSpMkLst>
        </pc:cxnChg>
      </pc:sldChg>
      <pc:sldChg chg="modSp modNotesTx">
        <pc:chgData name="Bhatti, Zain" userId="6b9292a7-46cb-4f65-80a7-982efe9be30c" providerId="ADAL" clId="{ADC600D1-A56E-415B-AB74-991FD2046C70}" dt="2022-05-08T21:43:20.083" v="267" actId="20577"/>
        <pc:sldMkLst>
          <pc:docMk/>
          <pc:sldMk cId="1833708681" sldId="261"/>
        </pc:sldMkLst>
        <pc:spChg chg="mod">
          <ac:chgData name="Bhatti, Zain" userId="6b9292a7-46cb-4f65-80a7-982efe9be30c" providerId="ADAL" clId="{ADC600D1-A56E-415B-AB74-991FD2046C70}" dt="2022-05-07T17:50:17.806" v="4"/>
          <ac:spMkLst>
            <pc:docMk/>
            <pc:sldMk cId="1833708681" sldId="261"/>
            <ac:spMk id="2" creationId="{10D93931-5B91-4C07-8074-8357B70B4182}"/>
          </ac:spMkLst>
        </pc:spChg>
        <pc:spChg chg="mod">
          <ac:chgData name="Bhatti, Zain" userId="6b9292a7-46cb-4f65-80a7-982efe9be30c" providerId="ADAL" clId="{ADC600D1-A56E-415B-AB74-991FD2046C70}" dt="2022-05-07T17:50:17.806" v="4"/>
          <ac:spMkLst>
            <pc:docMk/>
            <pc:sldMk cId="1833708681" sldId="261"/>
            <ac:spMk id="3" creationId="{77EE9803-8BCA-4FD1-ABCA-96D9A4EA1FF3}"/>
          </ac:spMkLst>
        </pc:spChg>
      </pc:sldChg>
      <pc:sldChg chg="modSp">
        <pc:chgData name="Bhatti, Zain" userId="6b9292a7-46cb-4f65-80a7-982efe9be30c" providerId="ADAL" clId="{ADC600D1-A56E-415B-AB74-991FD2046C70}" dt="2022-05-07T17:50:17.806" v="4"/>
        <pc:sldMkLst>
          <pc:docMk/>
          <pc:sldMk cId="83510207" sldId="262"/>
        </pc:sldMkLst>
        <pc:spChg chg="mod">
          <ac:chgData name="Bhatti, Zain" userId="6b9292a7-46cb-4f65-80a7-982efe9be30c" providerId="ADAL" clId="{ADC600D1-A56E-415B-AB74-991FD2046C70}" dt="2022-05-07T17:50:17.806" v="4"/>
          <ac:spMkLst>
            <pc:docMk/>
            <pc:sldMk cId="83510207" sldId="262"/>
            <ac:spMk id="2" creationId="{F651F15F-827A-4599-B760-BA9DA5CE7BA7}"/>
          </ac:spMkLst>
        </pc:spChg>
        <pc:spChg chg="mod">
          <ac:chgData name="Bhatti, Zain" userId="6b9292a7-46cb-4f65-80a7-982efe9be30c" providerId="ADAL" clId="{ADC600D1-A56E-415B-AB74-991FD2046C70}" dt="2022-05-07T17:50:17.806" v="4"/>
          <ac:spMkLst>
            <pc:docMk/>
            <pc:sldMk cId="83510207" sldId="262"/>
            <ac:spMk id="3" creationId="{F6707F23-6696-4BFC-AEC4-FD64334C86F4}"/>
          </ac:spMkLst>
        </pc:spChg>
      </pc:sldChg>
      <pc:sldChg chg="modSp">
        <pc:chgData name="Bhatti, Zain" userId="6b9292a7-46cb-4f65-80a7-982efe9be30c" providerId="ADAL" clId="{ADC600D1-A56E-415B-AB74-991FD2046C70}" dt="2022-05-07T17:50:17.806" v="4"/>
        <pc:sldMkLst>
          <pc:docMk/>
          <pc:sldMk cId="966015538" sldId="264"/>
        </pc:sldMkLst>
        <pc:spChg chg="mod">
          <ac:chgData name="Bhatti, Zain" userId="6b9292a7-46cb-4f65-80a7-982efe9be30c" providerId="ADAL" clId="{ADC600D1-A56E-415B-AB74-991FD2046C70}" dt="2022-05-07T17:50:17.806" v="4"/>
          <ac:spMkLst>
            <pc:docMk/>
            <pc:sldMk cId="966015538" sldId="264"/>
            <ac:spMk id="2" creationId="{ED84B614-C76B-4595-92E4-BBE1891A9DDF}"/>
          </ac:spMkLst>
        </pc:spChg>
        <pc:spChg chg="mod">
          <ac:chgData name="Bhatti, Zain" userId="6b9292a7-46cb-4f65-80a7-982efe9be30c" providerId="ADAL" clId="{ADC600D1-A56E-415B-AB74-991FD2046C70}" dt="2022-05-07T17:50:17.806" v="4"/>
          <ac:spMkLst>
            <pc:docMk/>
            <pc:sldMk cId="966015538" sldId="264"/>
            <ac:spMk id="3" creationId="{5D4FF45D-2E27-45D8-85AA-9162D1517C4C}"/>
          </ac:spMkLst>
        </pc:spChg>
      </pc:sldChg>
      <pc:sldChg chg="addSp delSp modSp mod">
        <pc:chgData name="Bhatti, Zain" userId="6b9292a7-46cb-4f65-80a7-982efe9be30c" providerId="ADAL" clId="{ADC600D1-A56E-415B-AB74-991FD2046C70}" dt="2022-05-07T18:35:14.832" v="209" actId="478"/>
        <pc:sldMkLst>
          <pc:docMk/>
          <pc:sldMk cId="2985277087" sldId="265"/>
        </pc:sldMkLst>
        <pc:spChg chg="mod">
          <ac:chgData name="Bhatti, Zain" userId="6b9292a7-46cb-4f65-80a7-982efe9be30c" providerId="ADAL" clId="{ADC600D1-A56E-415B-AB74-991FD2046C70}" dt="2022-05-07T17:50:17.806" v="4"/>
          <ac:spMkLst>
            <pc:docMk/>
            <pc:sldMk cId="2985277087" sldId="265"/>
            <ac:spMk id="2" creationId="{B8DE7773-CD07-41F0-B023-80DC08408486}"/>
          </ac:spMkLst>
        </pc:spChg>
        <pc:spChg chg="mod">
          <ac:chgData name="Bhatti, Zain" userId="6b9292a7-46cb-4f65-80a7-982efe9be30c" providerId="ADAL" clId="{ADC600D1-A56E-415B-AB74-991FD2046C70}" dt="2022-05-07T17:50:17.806" v="4"/>
          <ac:spMkLst>
            <pc:docMk/>
            <pc:sldMk cId="2985277087" sldId="265"/>
            <ac:spMk id="3" creationId="{0FBC423B-3010-48A7-98D2-F0344BBD959B}"/>
          </ac:spMkLst>
        </pc:spChg>
        <pc:picChg chg="add del mod">
          <ac:chgData name="Bhatti, Zain" userId="6b9292a7-46cb-4f65-80a7-982efe9be30c" providerId="ADAL" clId="{ADC600D1-A56E-415B-AB74-991FD2046C70}" dt="2022-05-07T18:35:14.832" v="209" actId="478"/>
          <ac:picMkLst>
            <pc:docMk/>
            <pc:sldMk cId="2985277087" sldId="265"/>
            <ac:picMk id="6" creationId="{D0BC62A3-09E1-4DED-82B2-5FAD37DBA5B0}"/>
          </ac:picMkLst>
        </pc:picChg>
      </pc:sldChg>
      <pc:sldChg chg="addSp delSp modSp new mod">
        <pc:chgData name="Bhatti, Zain" userId="6b9292a7-46cb-4f65-80a7-982efe9be30c" providerId="ADAL" clId="{ADC600D1-A56E-415B-AB74-991FD2046C70}" dt="2022-05-07T18:44:36.123" v="254" actId="1076"/>
        <pc:sldMkLst>
          <pc:docMk/>
          <pc:sldMk cId="1167186679" sldId="266"/>
        </pc:sldMkLst>
        <pc:spChg chg="mod">
          <ac:chgData name="Bhatti, Zain" userId="6b9292a7-46cb-4f65-80a7-982efe9be30c" providerId="ADAL" clId="{ADC600D1-A56E-415B-AB74-991FD2046C70}" dt="2022-05-07T18:44:30.739" v="251" actId="1076"/>
          <ac:spMkLst>
            <pc:docMk/>
            <pc:sldMk cId="1167186679" sldId="266"/>
            <ac:spMk id="2" creationId="{B8BD4489-B05D-44E8-97C0-17B73D72CFCA}"/>
          </ac:spMkLst>
        </pc:spChg>
        <pc:spChg chg="del">
          <ac:chgData name="Bhatti, Zain" userId="6b9292a7-46cb-4f65-80a7-982efe9be30c" providerId="ADAL" clId="{ADC600D1-A56E-415B-AB74-991FD2046C70}" dt="2022-05-07T18:09:29.253" v="76" actId="931"/>
          <ac:spMkLst>
            <pc:docMk/>
            <pc:sldMk cId="1167186679" sldId="266"/>
            <ac:spMk id="3" creationId="{853D73CA-A252-4365-8EB0-24E31CC77690}"/>
          </ac:spMkLst>
        </pc:spChg>
        <pc:picChg chg="add mod">
          <ac:chgData name="Bhatti, Zain" userId="6b9292a7-46cb-4f65-80a7-982efe9be30c" providerId="ADAL" clId="{ADC600D1-A56E-415B-AB74-991FD2046C70}" dt="2022-05-07T18:44:36.123" v="254" actId="1076"/>
          <ac:picMkLst>
            <pc:docMk/>
            <pc:sldMk cId="1167186679" sldId="266"/>
            <ac:picMk id="5" creationId="{863465BD-CE2F-45CB-9A81-60E7DFB86379}"/>
          </ac:picMkLst>
        </pc:picChg>
        <pc:picChg chg="add del mod">
          <ac:chgData name="Bhatti, Zain" userId="6b9292a7-46cb-4f65-80a7-982efe9be30c" providerId="ADAL" clId="{ADC600D1-A56E-415B-AB74-991FD2046C70}" dt="2022-05-07T18:25:43.633" v="161" actId="478"/>
          <ac:picMkLst>
            <pc:docMk/>
            <pc:sldMk cId="1167186679" sldId="266"/>
            <ac:picMk id="7" creationId="{7A868354-C9CF-4BC7-9C0A-8CA967F83B5C}"/>
          </ac:picMkLst>
        </pc:picChg>
      </pc:sldChg>
    </pc:docChg>
  </pc:docChgLst>
  <pc:docChgLst>
    <pc:chgData name="Gabriel Torres" userId="400159ac-a9ac-4d03-94c6-c1ac44eabdd1" providerId="ADAL" clId="{6A4B22B4-1154-4CC8-94BA-7C40FD31E08A}"/>
    <pc:docChg chg="custSel modSld">
      <pc:chgData name="Gabriel Torres" userId="400159ac-a9ac-4d03-94c6-c1ac44eabdd1" providerId="ADAL" clId="{6A4B22B4-1154-4CC8-94BA-7C40FD31E08A}" dt="2022-05-07T16:38:22.189" v="926" actId="313"/>
      <pc:docMkLst>
        <pc:docMk/>
      </pc:docMkLst>
      <pc:sldChg chg="addSp modSp mod modNotesTx">
        <pc:chgData name="Gabriel Torres" userId="400159ac-a9ac-4d03-94c6-c1ac44eabdd1" providerId="ADAL" clId="{6A4B22B4-1154-4CC8-94BA-7C40FD31E08A}" dt="2022-05-07T16:24:24.732" v="902" actId="20577"/>
        <pc:sldMkLst>
          <pc:docMk/>
          <pc:sldMk cId="710458825" sldId="257"/>
        </pc:sldMkLst>
        <pc:spChg chg="mod">
          <ac:chgData name="Gabriel Torres" userId="400159ac-a9ac-4d03-94c6-c1ac44eabdd1" providerId="ADAL" clId="{6A4B22B4-1154-4CC8-94BA-7C40FD31E08A}" dt="2022-05-07T15:53:52.064" v="603" actId="20577"/>
          <ac:spMkLst>
            <pc:docMk/>
            <pc:sldMk cId="710458825" sldId="257"/>
            <ac:spMk id="3" creationId="{7871948E-8032-4816-98B3-065DF9A0DB66}"/>
          </ac:spMkLst>
        </pc:spChg>
        <pc:picChg chg="add mod">
          <ac:chgData name="Gabriel Torres" userId="400159ac-a9ac-4d03-94c6-c1ac44eabdd1" providerId="ADAL" clId="{6A4B22B4-1154-4CC8-94BA-7C40FD31E08A}" dt="2022-05-07T15:56:42.139" v="606" actId="1076"/>
          <ac:picMkLst>
            <pc:docMk/>
            <pc:sldMk cId="710458825" sldId="257"/>
            <ac:picMk id="4" creationId="{F355445A-9B4E-4100-8824-D20E63D19F5B}"/>
          </ac:picMkLst>
        </pc:picChg>
      </pc:sldChg>
      <pc:sldChg chg="modSp mod">
        <pc:chgData name="Gabriel Torres" userId="400159ac-a9ac-4d03-94c6-c1ac44eabdd1" providerId="ADAL" clId="{6A4B22B4-1154-4CC8-94BA-7C40FD31E08A}" dt="2022-05-07T15:52:57.436" v="478" actId="20577"/>
        <pc:sldMkLst>
          <pc:docMk/>
          <pc:sldMk cId="555068218" sldId="258"/>
        </pc:sldMkLst>
        <pc:spChg chg="mod">
          <ac:chgData name="Gabriel Torres" userId="400159ac-a9ac-4d03-94c6-c1ac44eabdd1" providerId="ADAL" clId="{6A4B22B4-1154-4CC8-94BA-7C40FD31E08A}" dt="2022-05-07T15:52:57.436" v="478" actId="20577"/>
          <ac:spMkLst>
            <pc:docMk/>
            <pc:sldMk cId="555068218" sldId="258"/>
            <ac:spMk id="3" creationId="{05E2DFCF-3E26-4D25-B09D-7DD21762AEA1}"/>
          </ac:spMkLst>
        </pc:spChg>
      </pc:sldChg>
      <pc:sldChg chg="modSp mod">
        <pc:chgData name="Gabriel Torres" userId="400159ac-a9ac-4d03-94c6-c1ac44eabdd1" providerId="ADAL" clId="{6A4B22B4-1154-4CC8-94BA-7C40FD31E08A}" dt="2022-05-07T16:38:22.189" v="926" actId="313"/>
        <pc:sldMkLst>
          <pc:docMk/>
          <pc:sldMk cId="2985277087" sldId="265"/>
        </pc:sldMkLst>
        <pc:spChg chg="mod">
          <ac:chgData name="Gabriel Torres" userId="400159ac-a9ac-4d03-94c6-c1ac44eabdd1" providerId="ADAL" clId="{6A4B22B4-1154-4CC8-94BA-7C40FD31E08A}" dt="2022-05-07T16:38:22.189" v="926" actId="313"/>
          <ac:spMkLst>
            <pc:docMk/>
            <pc:sldMk cId="2985277087" sldId="265"/>
            <ac:spMk id="3" creationId="{0FBC423B-3010-48A7-98D2-F0344BBD959B}"/>
          </ac:spMkLst>
        </pc:spChg>
      </pc:sldChg>
    </pc:docChg>
  </pc:docChgLst>
  <pc:docChgLst>
    <pc:chgData name="Arash Shariatzadeh" userId="66e85f5f-1813-4e67-ac26-0d8aa9d2ae8d" providerId="ADAL" clId="{3DDBA4CA-DAB7-43AA-A1E3-120F86047B94}"/>
    <pc:docChg chg="undo custSel addSld delSld modSld">
      <pc:chgData name="Arash Shariatzadeh" userId="66e85f5f-1813-4e67-ac26-0d8aa9d2ae8d" providerId="ADAL" clId="{3DDBA4CA-DAB7-43AA-A1E3-120F86047B94}" dt="2022-05-07T18:46:14.308" v="1478" actId="20577"/>
      <pc:docMkLst>
        <pc:docMk/>
      </pc:docMkLst>
      <pc:sldChg chg="setBg">
        <pc:chgData name="Arash Shariatzadeh" userId="66e85f5f-1813-4e67-ac26-0d8aa9d2ae8d" providerId="ADAL" clId="{3DDBA4CA-DAB7-43AA-A1E3-120F86047B94}" dt="2022-05-07T15:57:27.448" v="5"/>
        <pc:sldMkLst>
          <pc:docMk/>
          <pc:sldMk cId="109857222" sldId="256"/>
        </pc:sldMkLst>
      </pc:sldChg>
      <pc:sldChg chg="addSp delSp modSp mod modNotesTx">
        <pc:chgData name="Arash Shariatzadeh" userId="66e85f5f-1813-4e67-ac26-0d8aa9d2ae8d" providerId="ADAL" clId="{3DDBA4CA-DAB7-43AA-A1E3-120F86047B94}" dt="2022-05-07T18:44:56.219" v="1327" actId="20577"/>
        <pc:sldMkLst>
          <pc:docMk/>
          <pc:sldMk cId="710458825" sldId="257"/>
        </pc:sldMkLst>
        <pc:spChg chg="del">
          <ac:chgData name="Arash Shariatzadeh" userId="66e85f5f-1813-4e67-ac26-0d8aa9d2ae8d" providerId="ADAL" clId="{3DDBA4CA-DAB7-43AA-A1E3-120F86047B94}" dt="2022-05-07T17:53:41.790" v="248" actId="478"/>
          <ac:spMkLst>
            <pc:docMk/>
            <pc:sldMk cId="710458825" sldId="257"/>
            <ac:spMk id="7" creationId="{70D1471C-EFD8-4263-AD70-D7B1429289D7}"/>
          </ac:spMkLst>
        </pc:spChg>
        <pc:grpChg chg="add del mod">
          <ac:chgData name="Arash Shariatzadeh" userId="66e85f5f-1813-4e67-ac26-0d8aa9d2ae8d" providerId="ADAL" clId="{3DDBA4CA-DAB7-43AA-A1E3-120F86047B94}" dt="2022-05-07T18:26:29.140" v="871" actId="165"/>
          <ac:grpSpMkLst>
            <pc:docMk/>
            <pc:sldMk cId="710458825" sldId="257"/>
            <ac:grpSpMk id="12" creationId="{9FEEF0DA-2A29-3AAB-EDE5-A586563ADF1C}"/>
          </ac:grpSpMkLst>
        </pc:grpChg>
        <pc:grpChg chg="add mod">
          <ac:chgData name="Arash Shariatzadeh" userId="66e85f5f-1813-4e67-ac26-0d8aa9d2ae8d" providerId="ADAL" clId="{3DDBA4CA-DAB7-43AA-A1E3-120F86047B94}" dt="2022-05-07T18:27:22.526" v="885" actId="1076"/>
          <ac:grpSpMkLst>
            <pc:docMk/>
            <pc:sldMk cId="710458825" sldId="257"/>
            <ac:grpSpMk id="15" creationId="{7684432B-E26F-EEE6-78E4-AC4FD0C60123}"/>
          </ac:grpSpMkLst>
        </pc:grpChg>
        <pc:picChg chg="mod ord topLvl">
          <ac:chgData name="Arash Shariatzadeh" userId="66e85f5f-1813-4e67-ac26-0d8aa9d2ae8d" providerId="ADAL" clId="{3DDBA4CA-DAB7-43AA-A1E3-120F86047B94}" dt="2022-05-07T18:27:15.036" v="883" actId="164"/>
          <ac:picMkLst>
            <pc:docMk/>
            <pc:sldMk cId="710458825" sldId="257"/>
            <ac:picMk id="6" creationId="{23ECBCDE-96A0-448D-85BC-FC91528D660A}"/>
          </ac:picMkLst>
        </pc:picChg>
        <pc:picChg chg="add del mod">
          <ac:chgData name="Arash Shariatzadeh" userId="66e85f5f-1813-4e67-ac26-0d8aa9d2ae8d" providerId="ADAL" clId="{3DDBA4CA-DAB7-43AA-A1E3-120F86047B94}" dt="2022-05-07T18:21:46.441" v="846" actId="478"/>
          <ac:picMkLst>
            <pc:docMk/>
            <pc:sldMk cId="710458825" sldId="257"/>
            <ac:picMk id="9" creationId="{A962288E-53C3-A778-3C67-81B5347B7A01}"/>
          </ac:picMkLst>
        </pc:picChg>
        <pc:picChg chg="add del mod topLvl">
          <ac:chgData name="Arash Shariatzadeh" userId="66e85f5f-1813-4e67-ac26-0d8aa9d2ae8d" providerId="ADAL" clId="{3DDBA4CA-DAB7-43AA-A1E3-120F86047B94}" dt="2022-05-07T18:26:31.336" v="872" actId="478"/>
          <ac:picMkLst>
            <pc:docMk/>
            <pc:sldMk cId="710458825" sldId="257"/>
            <ac:picMk id="11" creationId="{8009E2F6-0FD9-7528-41A6-D386852744F7}"/>
          </ac:picMkLst>
        </pc:picChg>
        <pc:picChg chg="add mod ord">
          <ac:chgData name="Arash Shariatzadeh" userId="66e85f5f-1813-4e67-ac26-0d8aa9d2ae8d" providerId="ADAL" clId="{3DDBA4CA-DAB7-43AA-A1E3-120F86047B94}" dt="2022-05-07T18:27:15.036" v="883" actId="164"/>
          <ac:picMkLst>
            <pc:docMk/>
            <pc:sldMk cId="710458825" sldId="257"/>
            <ac:picMk id="14" creationId="{49ADB434-DE48-68BE-41FE-89A36CF1F829}"/>
          </ac:picMkLst>
        </pc:picChg>
        <pc:picChg chg="add del mod">
          <ac:chgData name="Arash Shariatzadeh" userId="66e85f5f-1813-4e67-ac26-0d8aa9d2ae8d" providerId="ADAL" clId="{3DDBA4CA-DAB7-43AA-A1E3-120F86047B94}" dt="2022-05-07T18:30:11.630" v="890" actId="478"/>
          <ac:picMkLst>
            <pc:docMk/>
            <pc:sldMk cId="710458825" sldId="257"/>
            <ac:picMk id="17" creationId="{E25B26BE-2E71-A342-E506-C3742D76EC72}"/>
          </ac:picMkLst>
        </pc:picChg>
        <pc:picChg chg="add mod">
          <ac:chgData name="Arash Shariatzadeh" userId="66e85f5f-1813-4e67-ac26-0d8aa9d2ae8d" providerId="ADAL" clId="{3DDBA4CA-DAB7-43AA-A1E3-120F86047B94}" dt="2022-05-07T15:56:07.062" v="3" actId="1076"/>
          <ac:picMkLst>
            <pc:docMk/>
            <pc:sldMk cId="710458825" sldId="257"/>
            <ac:picMk id="1026" creationId="{37C9AA9C-5669-9CC2-0376-CD6195FEDFCE}"/>
          </ac:picMkLst>
        </pc:picChg>
      </pc:sldChg>
      <pc:sldChg chg="addSp delSp modSp mod setBg delAnim modAnim modNotesTx">
        <pc:chgData name="Arash Shariatzadeh" userId="66e85f5f-1813-4e67-ac26-0d8aa9d2ae8d" providerId="ADAL" clId="{3DDBA4CA-DAB7-43AA-A1E3-120F86047B94}" dt="2022-05-07T18:46:14.308" v="1478" actId="20577"/>
        <pc:sldMkLst>
          <pc:docMk/>
          <pc:sldMk cId="3607409567" sldId="260"/>
        </pc:sldMkLst>
        <pc:spChg chg="mod">
          <ac:chgData name="Arash Shariatzadeh" userId="66e85f5f-1813-4e67-ac26-0d8aa9d2ae8d" providerId="ADAL" clId="{3DDBA4CA-DAB7-43AA-A1E3-120F86047B94}" dt="2022-05-07T17:52:10.680" v="235" actId="26606"/>
          <ac:spMkLst>
            <pc:docMk/>
            <pc:sldMk cId="3607409567" sldId="260"/>
            <ac:spMk id="2" creationId="{55EA264A-5892-4D38-BF71-B73B09A52E6E}"/>
          </ac:spMkLst>
        </pc:spChg>
        <pc:spChg chg="del">
          <ac:chgData name="Arash Shariatzadeh" userId="66e85f5f-1813-4e67-ac26-0d8aa9d2ae8d" providerId="ADAL" clId="{3DDBA4CA-DAB7-43AA-A1E3-120F86047B94}" dt="2022-05-07T17:28:29.878" v="172" actId="478"/>
          <ac:spMkLst>
            <pc:docMk/>
            <pc:sldMk cId="3607409567" sldId="260"/>
            <ac:spMk id="3" creationId="{7EFBF02F-FD7A-4324-B8D9-976607D10E0C}"/>
          </ac:spMkLst>
        </pc:spChg>
        <pc:spChg chg="add del mod">
          <ac:chgData name="Arash Shariatzadeh" userId="66e85f5f-1813-4e67-ac26-0d8aa9d2ae8d" providerId="ADAL" clId="{3DDBA4CA-DAB7-43AA-A1E3-120F86047B94}" dt="2022-05-07T17:28:31.553" v="173" actId="478"/>
          <ac:spMkLst>
            <pc:docMk/>
            <pc:sldMk cId="3607409567" sldId="260"/>
            <ac:spMk id="7" creationId="{65426C05-D19A-A7D3-2465-5E3242156E9A}"/>
          </ac:spMkLst>
        </pc:spChg>
        <pc:spChg chg="add del">
          <ac:chgData name="Arash Shariatzadeh" userId="66e85f5f-1813-4e67-ac26-0d8aa9d2ae8d" providerId="ADAL" clId="{3DDBA4CA-DAB7-43AA-A1E3-120F86047B94}" dt="2022-05-07T17:52:10.680" v="235" actId="26606"/>
          <ac:spMkLst>
            <pc:docMk/>
            <pc:sldMk cId="3607409567" sldId="260"/>
            <ac:spMk id="22" creationId="{D9DC654A-9A37-4357-8250-FF48FCDED47F}"/>
          </ac:spMkLst>
        </pc:spChg>
        <pc:spChg chg="add del">
          <ac:chgData name="Arash Shariatzadeh" userId="66e85f5f-1813-4e67-ac26-0d8aa9d2ae8d" providerId="ADAL" clId="{3DDBA4CA-DAB7-43AA-A1E3-120F86047B94}" dt="2022-05-07T17:52:10.680" v="235" actId="26606"/>
          <ac:spMkLst>
            <pc:docMk/>
            <pc:sldMk cId="3607409567" sldId="260"/>
            <ac:spMk id="24" creationId="{0E0CDF06-CC2F-4910-A6BB-13A319DFC002}"/>
          </ac:spMkLst>
        </pc:spChg>
        <pc:spChg chg="add del">
          <ac:chgData name="Arash Shariatzadeh" userId="66e85f5f-1813-4e67-ac26-0d8aa9d2ae8d" providerId="ADAL" clId="{3DDBA4CA-DAB7-43AA-A1E3-120F86047B94}" dt="2022-05-07T17:52:10.680" v="235" actId="26606"/>
          <ac:spMkLst>
            <pc:docMk/>
            <pc:sldMk cId="3607409567" sldId="260"/>
            <ac:spMk id="26" creationId="{A73532E0-004E-45EE-A605-276974109D33}"/>
          </ac:spMkLst>
        </pc:spChg>
        <pc:spChg chg="add del">
          <ac:chgData name="Arash Shariatzadeh" userId="66e85f5f-1813-4e67-ac26-0d8aa9d2ae8d" providerId="ADAL" clId="{3DDBA4CA-DAB7-43AA-A1E3-120F86047B94}" dt="2022-05-07T17:52:10.680" v="235" actId="26606"/>
          <ac:spMkLst>
            <pc:docMk/>
            <pc:sldMk cId="3607409567" sldId="260"/>
            <ac:spMk id="28" creationId="{F64B50F3-82AC-4A47-95DE-374F0F30FE4D}"/>
          </ac:spMkLst>
        </pc:spChg>
        <pc:spChg chg="add del">
          <ac:chgData name="Arash Shariatzadeh" userId="66e85f5f-1813-4e67-ac26-0d8aa9d2ae8d" providerId="ADAL" clId="{3DDBA4CA-DAB7-43AA-A1E3-120F86047B94}" dt="2022-05-07T17:52:10.680" v="235" actId="26606"/>
          <ac:spMkLst>
            <pc:docMk/>
            <pc:sldMk cId="3607409567" sldId="260"/>
            <ac:spMk id="30" creationId="{DAB9DFCB-1F4F-411F-BF1A-596690226641}"/>
          </ac:spMkLst>
        </pc:spChg>
        <pc:picChg chg="add del mod">
          <ac:chgData name="Arash Shariatzadeh" userId="66e85f5f-1813-4e67-ac26-0d8aa9d2ae8d" providerId="ADAL" clId="{3DDBA4CA-DAB7-43AA-A1E3-120F86047B94}" dt="2022-05-07T17:29:51.312" v="178" actId="478"/>
          <ac:picMkLst>
            <pc:docMk/>
            <pc:sldMk cId="3607409567" sldId="260"/>
            <ac:picMk id="5" creationId="{DE8BC336-C2B4-5C6E-BD5C-1D2521D59C54}"/>
          </ac:picMkLst>
        </pc:picChg>
        <pc:picChg chg="add mod">
          <ac:chgData name="Arash Shariatzadeh" userId="66e85f5f-1813-4e67-ac26-0d8aa9d2ae8d" providerId="ADAL" clId="{3DDBA4CA-DAB7-43AA-A1E3-120F86047B94}" dt="2022-05-07T17:52:21.230" v="237" actId="1076"/>
          <ac:picMkLst>
            <pc:docMk/>
            <pc:sldMk cId="3607409567" sldId="260"/>
            <ac:picMk id="9" creationId="{DAE38813-0AFD-619D-1A33-B75AB9F1E4BA}"/>
          </ac:picMkLst>
        </pc:picChg>
        <pc:picChg chg="add del mod">
          <ac:chgData name="Arash Shariatzadeh" userId="66e85f5f-1813-4e67-ac26-0d8aa9d2ae8d" providerId="ADAL" clId="{3DDBA4CA-DAB7-43AA-A1E3-120F86047B94}" dt="2022-05-07T17:46:49.991" v="197" actId="478"/>
          <ac:picMkLst>
            <pc:docMk/>
            <pc:sldMk cId="3607409567" sldId="260"/>
            <ac:picMk id="11" creationId="{37D0F2F4-EC96-9772-0EC9-C528768BB695}"/>
          </ac:picMkLst>
        </pc:picChg>
        <pc:picChg chg="add del mod">
          <ac:chgData name="Arash Shariatzadeh" userId="66e85f5f-1813-4e67-ac26-0d8aa9d2ae8d" providerId="ADAL" clId="{3DDBA4CA-DAB7-43AA-A1E3-120F86047B94}" dt="2022-05-07T17:46:49.630" v="196" actId="478"/>
          <ac:picMkLst>
            <pc:docMk/>
            <pc:sldMk cId="3607409567" sldId="260"/>
            <ac:picMk id="13" creationId="{9E609393-166B-935B-0CF8-1BB7DDAD2993}"/>
          </ac:picMkLst>
        </pc:picChg>
        <pc:picChg chg="add del mod ord">
          <ac:chgData name="Arash Shariatzadeh" userId="66e85f5f-1813-4e67-ac26-0d8aa9d2ae8d" providerId="ADAL" clId="{3DDBA4CA-DAB7-43AA-A1E3-120F86047B94}" dt="2022-05-07T17:52:20.135" v="236" actId="1076"/>
          <ac:picMkLst>
            <pc:docMk/>
            <pc:sldMk cId="3607409567" sldId="260"/>
            <ac:picMk id="15" creationId="{BCB6C2EF-23A5-50CB-9E57-157C49131050}"/>
          </ac:picMkLst>
        </pc:picChg>
        <pc:picChg chg="add del mod">
          <ac:chgData name="Arash Shariatzadeh" userId="66e85f5f-1813-4e67-ac26-0d8aa9d2ae8d" providerId="ADAL" clId="{3DDBA4CA-DAB7-43AA-A1E3-120F86047B94}" dt="2022-05-07T17:52:27.103" v="239" actId="478"/>
          <ac:picMkLst>
            <pc:docMk/>
            <pc:sldMk cId="3607409567" sldId="260"/>
            <ac:picMk id="17" creationId="{974D4BC3-199F-9A11-508E-4DEB0876D0F8}"/>
          </ac:picMkLst>
        </pc:picChg>
        <pc:picChg chg="add mod">
          <ac:chgData name="Arash Shariatzadeh" userId="66e85f5f-1813-4e67-ac26-0d8aa9d2ae8d" providerId="ADAL" clId="{3DDBA4CA-DAB7-43AA-A1E3-120F86047B94}" dt="2022-05-07T17:52:50.583" v="246" actId="1076"/>
          <ac:picMkLst>
            <pc:docMk/>
            <pc:sldMk cId="3607409567" sldId="260"/>
            <ac:picMk id="19" creationId="{1B135ECB-F2B8-CFDA-ABA3-1E28E7E5061C}"/>
          </ac:picMkLst>
        </pc:picChg>
      </pc:sldChg>
      <pc:sldChg chg="add del modNotesTx">
        <pc:chgData name="Arash Shariatzadeh" userId="66e85f5f-1813-4e67-ac26-0d8aa9d2ae8d" providerId="ADAL" clId="{3DDBA4CA-DAB7-43AA-A1E3-120F86047B94}" dt="2022-05-07T17:55:37.801" v="650" actId="2890"/>
        <pc:sldMkLst>
          <pc:docMk/>
          <pc:sldMk cId="1312218905" sldId="2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EA499-C043-4AF6-9F6F-347F244CBFE9}" type="datetimeFigureOut">
              <a:rPr lang="en-US" smtClean="0"/>
              <a:t>5/8/2022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40CA2C-CB85-45C0-9167-5AF091959E64}" type="slidenum">
              <a:rPr lang="en-US" smtClean="0"/>
              <a:t>‹#›</a:t>
            </a:fld>
            <a:endParaRPr lang="en-US"/>
          </a:p>
        </p:txBody>
      </p:sp>
    </p:spTree>
    <p:extLst>
      <p:ext uri="{BB962C8B-B14F-4D97-AF65-F5344CB8AC3E}">
        <p14:creationId xmlns:p14="http://schemas.microsoft.com/office/powerpoint/2010/main" val="229409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Gabriel</a:t>
            </a:r>
          </a:p>
          <a:p>
            <a:r>
              <a:rPr lang="en-US"/>
              <a:t>**Arash Included This** Change if you need or add more stuff. Developer is </a:t>
            </a:r>
            <a:r>
              <a:rPr lang="en-US" err="1"/>
              <a:t>Miniclip</a:t>
            </a:r>
            <a:r>
              <a:rPr lang="en-US"/>
              <a:t> Games. Available in iOS, Android, Windows Phone, Nokia Symbian OS, and PC through flash. Our Segment Runner game has the same mechanics of running through the floor and ceiling as if the player could control gravity with the added feature of the stage being randomly generated unlike Gravity Guy, which has premade stages.</a:t>
            </a:r>
          </a:p>
        </p:txBody>
      </p:sp>
      <p:sp>
        <p:nvSpPr>
          <p:cNvPr id="4" name="Slide Number Placeholder 3"/>
          <p:cNvSpPr>
            <a:spLocks noGrp="1"/>
          </p:cNvSpPr>
          <p:nvPr>
            <p:ph type="sldNum" sz="quarter" idx="5"/>
          </p:nvPr>
        </p:nvSpPr>
        <p:spPr/>
        <p:txBody>
          <a:bodyPr/>
          <a:lstStyle/>
          <a:p>
            <a:fld id="{BD40CA2C-CB85-45C0-9167-5AF091959E64}" type="slidenum">
              <a:rPr lang="en-US" smtClean="0"/>
              <a:t>2</a:t>
            </a:fld>
            <a:endParaRPr lang="en-US"/>
          </a:p>
        </p:txBody>
      </p:sp>
    </p:spTree>
    <p:extLst>
      <p:ext uri="{BB962C8B-B14F-4D97-AF65-F5344CB8AC3E}">
        <p14:creationId xmlns:p14="http://schemas.microsoft.com/office/powerpoint/2010/main" val="2758151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Zain</a:t>
            </a:r>
          </a:p>
          <a:p>
            <a:r>
              <a:rPr lang="en-US"/>
              <a:t>Just as in the original, our game is an endless runner platformer game where floor and ceiling tiles are randomly generates and displayed on the 7-segment displays of our FPGA board. In the video we can see that the newly generated floor and ceiling tiles come in from the right side and propagate to the left to simulate the player moving forward to the right side. The player is represented by the single vertical segment of the second 7-segment display from the right. The user must press the gameplay button to make their player “jump, that is move from either the floor to the ceiling or the ceiling to the floor in an effort to avoid the empty tiles. If the player lands on or “steps” on an empty tile the game ends. The objective of the game is to see how far the player can last without touching an empty tile, where the player’s score is based on how far they reached before the game ended.  </a:t>
            </a:r>
          </a:p>
        </p:txBody>
      </p:sp>
      <p:sp>
        <p:nvSpPr>
          <p:cNvPr id="4" name="Slide Number Placeholder 3"/>
          <p:cNvSpPr>
            <a:spLocks noGrp="1"/>
          </p:cNvSpPr>
          <p:nvPr>
            <p:ph type="sldNum" sz="quarter" idx="5"/>
          </p:nvPr>
        </p:nvSpPr>
        <p:spPr/>
        <p:txBody>
          <a:bodyPr/>
          <a:lstStyle/>
          <a:p>
            <a:fld id="{BD40CA2C-CB85-45C0-9167-5AF091959E64}" type="slidenum">
              <a:rPr lang="en-US" smtClean="0"/>
              <a:t>3</a:t>
            </a:fld>
            <a:endParaRPr lang="en-US"/>
          </a:p>
        </p:txBody>
      </p:sp>
    </p:spTree>
    <p:extLst>
      <p:ext uri="{BB962C8B-B14F-4D97-AF65-F5344CB8AC3E}">
        <p14:creationId xmlns:p14="http://schemas.microsoft.com/office/powerpoint/2010/main" val="4236243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Arash</a:t>
            </a:r>
            <a:r>
              <a:rPr lang="en-US"/>
              <a:t> </a:t>
            </a:r>
          </a:p>
          <a:p>
            <a:r>
              <a:rPr lang="en-US"/>
              <a:t>This game is comprised by four main modules. Starting with the Authenticator module that features two layers of authentication: a 4-digit user ID, which is handled by our ID handler module, and a password handler module, the password has six hexadecimal digits </a:t>
            </a:r>
          </a:p>
        </p:txBody>
      </p:sp>
      <p:sp>
        <p:nvSpPr>
          <p:cNvPr id="4" name="Slide Number Placeholder 3"/>
          <p:cNvSpPr>
            <a:spLocks noGrp="1"/>
          </p:cNvSpPr>
          <p:nvPr>
            <p:ph type="sldNum" sz="quarter" idx="5"/>
          </p:nvPr>
        </p:nvSpPr>
        <p:spPr/>
        <p:txBody>
          <a:bodyPr/>
          <a:lstStyle/>
          <a:p>
            <a:fld id="{BD40CA2C-CB85-45C0-9167-5AF091959E64}" type="slidenum">
              <a:rPr lang="en-US" smtClean="0"/>
              <a:t>4</a:t>
            </a:fld>
            <a:endParaRPr lang="en-US"/>
          </a:p>
        </p:txBody>
      </p:sp>
    </p:spTree>
    <p:extLst>
      <p:ext uri="{BB962C8B-B14F-4D97-AF65-F5344CB8AC3E}">
        <p14:creationId xmlns:p14="http://schemas.microsoft.com/office/powerpoint/2010/main" val="3311883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Zain</a:t>
            </a:r>
          </a:p>
          <a:p>
            <a:r>
              <a:rPr lang="en-US"/>
              <a:t>For this game, we came up with three key features that we wanted to accomplish. The first is a high modularity codebase, which would allow all of us to develop independent of each others work. The second was dynamic autogenerated gameplay, which would allow us to create completely random scenarios in real time, and not depend on storing large levels in registers or ROM. The third is a unique display decoder, which takes full advantage of the way 7-segment displays operate to improve the efficiency, slack, and response time of our game.</a:t>
            </a:r>
          </a:p>
        </p:txBody>
      </p:sp>
      <p:sp>
        <p:nvSpPr>
          <p:cNvPr id="4" name="Slide Number Placeholder 3"/>
          <p:cNvSpPr>
            <a:spLocks noGrp="1"/>
          </p:cNvSpPr>
          <p:nvPr>
            <p:ph type="sldNum" sz="quarter" idx="5"/>
          </p:nvPr>
        </p:nvSpPr>
        <p:spPr/>
        <p:txBody>
          <a:bodyPr/>
          <a:lstStyle/>
          <a:p>
            <a:fld id="{BD40CA2C-CB85-45C0-9167-5AF091959E64}" type="slidenum">
              <a:rPr lang="en-US" smtClean="0"/>
              <a:t>5</a:t>
            </a:fld>
            <a:endParaRPr lang="en-US"/>
          </a:p>
        </p:txBody>
      </p:sp>
    </p:spTree>
    <p:extLst>
      <p:ext uri="{BB962C8B-B14F-4D97-AF65-F5344CB8AC3E}">
        <p14:creationId xmlns:p14="http://schemas.microsoft.com/office/powerpoint/2010/main" val="2422021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Faheem</a:t>
            </a:r>
          </a:p>
        </p:txBody>
      </p:sp>
      <p:sp>
        <p:nvSpPr>
          <p:cNvPr id="4" name="Slide Number Placeholder 3"/>
          <p:cNvSpPr>
            <a:spLocks noGrp="1"/>
          </p:cNvSpPr>
          <p:nvPr>
            <p:ph type="sldNum" sz="quarter" idx="5"/>
          </p:nvPr>
        </p:nvSpPr>
        <p:spPr/>
        <p:txBody>
          <a:bodyPr/>
          <a:lstStyle/>
          <a:p>
            <a:fld id="{BD40CA2C-CB85-45C0-9167-5AF091959E64}" type="slidenum">
              <a:rPr lang="en-US" smtClean="0"/>
              <a:t>6</a:t>
            </a:fld>
            <a:endParaRPr lang="en-US"/>
          </a:p>
        </p:txBody>
      </p:sp>
    </p:spTree>
    <p:extLst>
      <p:ext uri="{BB962C8B-B14F-4D97-AF65-F5344CB8AC3E}">
        <p14:creationId xmlns:p14="http://schemas.microsoft.com/office/powerpoint/2010/main" val="3478020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Faheem</a:t>
            </a:r>
          </a:p>
        </p:txBody>
      </p:sp>
      <p:sp>
        <p:nvSpPr>
          <p:cNvPr id="4" name="Slide Number Placeholder 3"/>
          <p:cNvSpPr>
            <a:spLocks noGrp="1"/>
          </p:cNvSpPr>
          <p:nvPr>
            <p:ph type="sldNum" sz="quarter" idx="5"/>
          </p:nvPr>
        </p:nvSpPr>
        <p:spPr/>
        <p:txBody>
          <a:bodyPr/>
          <a:lstStyle/>
          <a:p>
            <a:fld id="{BD40CA2C-CB85-45C0-9167-5AF091959E64}" type="slidenum">
              <a:rPr lang="en-US" smtClean="0"/>
              <a:t>7</a:t>
            </a:fld>
            <a:endParaRPr lang="en-US"/>
          </a:p>
        </p:txBody>
      </p:sp>
    </p:spTree>
    <p:extLst>
      <p:ext uri="{BB962C8B-B14F-4D97-AF65-F5344CB8AC3E}">
        <p14:creationId xmlns:p14="http://schemas.microsoft.com/office/powerpoint/2010/main" val="2723736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Gabriel</a:t>
            </a:r>
          </a:p>
        </p:txBody>
      </p:sp>
      <p:sp>
        <p:nvSpPr>
          <p:cNvPr id="4" name="Slide Number Placeholder 3"/>
          <p:cNvSpPr>
            <a:spLocks noGrp="1"/>
          </p:cNvSpPr>
          <p:nvPr>
            <p:ph type="sldNum" sz="quarter" idx="5"/>
          </p:nvPr>
        </p:nvSpPr>
        <p:spPr/>
        <p:txBody>
          <a:bodyPr/>
          <a:lstStyle/>
          <a:p>
            <a:fld id="{BD40CA2C-CB85-45C0-9167-5AF091959E64}" type="slidenum">
              <a:rPr lang="en-US" smtClean="0"/>
              <a:t>8</a:t>
            </a:fld>
            <a:endParaRPr lang="en-US"/>
          </a:p>
        </p:txBody>
      </p:sp>
    </p:spTree>
    <p:extLst>
      <p:ext uri="{BB962C8B-B14F-4D97-AF65-F5344CB8AC3E}">
        <p14:creationId xmlns:p14="http://schemas.microsoft.com/office/powerpoint/2010/main" val="3752495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40CA2C-CB85-45C0-9167-5AF091959E64}" type="slidenum">
              <a:rPr lang="en-US" smtClean="0"/>
              <a:t>9</a:t>
            </a:fld>
            <a:endParaRPr lang="en-US"/>
          </a:p>
        </p:txBody>
      </p:sp>
    </p:spTree>
    <p:extLst>
      <p:ext uri="{BB962C8B-B14F-4D97-AF65-F5344CB8AC3E}">
        <p14:creationId xmlns:p14="http://schemas.microsoft.com/office/powerpoint/2010/main" val="4236658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846CE7D5-CF57-46EF-B807-FDD0502418D4}" type="datetimeFigureOut">
              <a:rPr lang="en-US" smtClean="0"/>
              <a:t>5/8/2022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0073894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6057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87569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9408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46CE7D5-CF57-46EF-B807-FDD0502418D4}" type="datetimeFigureOut">
              <a:rPr lang="en-US" smtClean="0"/>
              <a:t>5/8/2022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6003968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846CE7D5-CF57-46EF-B807-FDD0502418D4}" type="datetimeFigureOut">
              <a:rPr lang="en-US" smtClean="0"/>
              <a:t>5/8/2022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63005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46CE7D5-CF57-46EF-B807-FDD0502418D4}" type="datetimeFigureOut">
              <a:rPr lang="en-US" smtClean="0"/>
              <a:t>5/8/2022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5289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90495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48050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46CE7D5-CF57-46EF-B807-FDD0502418D4}" type="datetimeFigureOut">
              <a:rPr lang="en-US" smtClean="0"/>
              <a:t>5/8/2022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62074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46CE7D5-CF57-46EF-B807-FDD0502418D4}" type="datetimeFigureOut">
              <a:rPr lang="en-US" smtClean="0"/>
              <a:t>5/8/2022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3868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46CE7D5-CF57-46EF-B807-FDD0502418D4}" type="datetimeFigureOut">
              <a:rPr lang="en-US" smtClean="0"/>
              <a:t>5/8/2022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74043284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5.gif"/><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7.gi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600200" y="3418891"/>
            <a:ext cx="8991600" cy="1645920"/>
          </a:xfrm>
        </p:spPr>
        <p:txBody>
          <a:bodyPr>
            <a:normAutofit/>
          </a:bodyPr>
          <a:lstStyle/>
          <a:p>
            <a:r>
              <a:rPr lang="en-US"/>
              <a:t>Segment Runner</a:t>
            </a:r>
          </a:p>
        </p:txBody>
      </p:sp>
      <p:sp>
        <p:nvSpPr>
          <p:cNvPr id="3" name="Subtitle 2"/>
          <p:cNvSpPr>
            <a:spLocks noGrp="1"/>
          </p:cNvSpPr>
          <p:nvPr>
            <p:ph type="subTitle" idx="1"/>
          </p:nvPr>
        </p:nvSpPr>
        <p:spPr>
          <a:xfrm>
            <a:off x="2695194" y="5384691"/>
            <a:ext cx="6801612" cy="736976"/>
          </a:xfrm>
        </p:spPr>
        <p:txBody>
          <a:bodyPr>
            <a:normAutofit/>
          </a:bodyPr>
          <a:lstStyle/>
          <a:p>
            <a:pPr>
              <a:lnSpc>
                <a:spcPct val="90000"/>
              </a:lnSpc>
            </a:pPr>
            <a:r>
              <a:rPr lang="en-US" sz="1700">
                <a:solidFill>
                  <a:srgbClr val="FFFFFF"/>
                </a:solidFill>
              </a:rPr>
              <a:t>Gravity </a:t>
            </a:r>
            <a:r>
              <a:rPr lang="en-US" sz="1700" err="1">
                <a:solidFill>
                  <a:srgbClr val="FFFFFF"/>
                </a:solidFill>
              </a:rPr>
              <a:t>Guyz</a:t>
            </a:r>
            <a:endParaRPr lang="en-US" sz="1700">
              <a:solidFill>
                <a:srgbClr val="FFFFFF"/>
              </a:solidFill>
            </a:endParaRPr>
          </a:p>
          <a:p>
            <a:pPr>
              <a:lnSpc>
                <a:spcPct val="90000"/>
              </a:lnSpc>
            </a:pPr>
            <a:r>
              <a:rPr lang="en-US" sz="1700">
                <a:solidFill>
                  <a:srgbClr val="FFFFFF"/>
                </a:solidFill>
              </a:rPr>
              <a:t>Arash Shariatzadeh, Faheem Quazi, Zain Bhatti, Gabriel Torres</a:t>
            </a:r>
          </a:p>
        </p:txBody>
      </p:sp>
      <p:pic>
        <p:nvPicPr>
          <p:cNvPr id="13" name="Graphic 12" descr="Run">
            <a:extLst>
              <a:ext uri="{FF2B5EF4-FFF2-40B4-BE49-F238E27FC236}">
                <a16:creationId xmlns:a16="http://schemas.microsoft.com/office/drawing/2014/main" id="{423B29C2-61D1-43D8-844C-9654E4AE06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4638" y="1056441"/>
            <a:ext cx="1558744" cy="1558744"/>
          </a:xfrm>
          <a:prstGeom prst="rect">
            <a:avLst/>
          </a:prstGeom>
        </p:spPr>
      </p:pic>
      <p:cxnSp>
        <p:nvCxnSpPr>
          <p:cNvPr id="14" name="Straight Connector 13">
            <a:extLst>
              <a:ext uri="{FF2B5EF4-FFF2-40B4-BE49-F238E27FC236}">
                <a16:creationId xmlns:a16="http://schemas.microsoft.com/office/drawing/2014/main" id="{3E84F7A2-B9C3-44DA-ACEB-BCD612A935CA}"/>
              </a:ext>
            </a:extLst>
          </p:cNvPr>
          <p:cNvCxnSpPr>
            <a:cxnSpLocks/>
          </p:cNvCxnSpPr>
          <p:nvPr/>
        </p:nvCxnSpPr>
        <p:spPr>
          <a:xfrm>
            <a:off x="2096214" y="2714179"/>
            <a:ext cx="3477271" cy="0"/>
          </a:xfrm>
          <a:prstGeom prst="line">
            <a:avLst/>
          </a:prstGeom>
          <a:ln w="76200">
            <a:solidFill>
              <a:srgbClr val="FF696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4B4328E-E007-4F96-BFED-5DDF84EF83F6}"/>
              </a:ext>
            </a:extLst>
          </p:cNvPr>
          <p:cNvCxnSpPr>
            <a:cxnSpLocks/>
          </p:cNvCxnSpPr>
          <p:nvPr/>
        </p:nvCxnSpPr>
        <p:spPr>
          <a:xfrm>
            <a:off x="6948196" y="2714179"/>
            <a:ext cx="2858998" cy="0"/>
          </a:xfrm>
          <a:prstGeom prst="line">
            <a:avLst/>
          </a:prstGeom>
          <a:ln w="76200">
            <a:solidFill>
              <a:srgbClr val="FF696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CBE7B3D-2F76-44D8-9759-38047D865B53}"/>
              </a:ext>
            </a:extLst>
          </p:cNvPr>
          <p:cNvCxnSpPr>
            <a:cxnSpLocks/>
          </p:cNvCxnSpPr>
          <p:nvPr/>
        </p:nvCxnSpPr>
        <p:spPr>
          <a:xfrm>
            <a:off x="4690187" y="857387"/>
            <a:ext cx="3122645" cy="0"/>
          </a:xfrm>
          <a:prstGeom prst="line">
            <a:avLst/>
          </a:prstGeom>
          <a:ln w="76200">
            <a:solidFill>
              <a:srgbClr val="FF696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par>
                          <p:cTn id="11" fill="hold">
                            <p:stCondLst>
                              <p:cond delay="2200"/>
                            </p:stCondLst>
                            <p:childTnLst>
                              <p:par>
                                <p:cTn id="12" presetID="10" presetClass="entr" presetSubtype="0" fill="hold" grpId="0" nodeType="afterEffect">
                                  <p:stCondLst>
                                    <p:cond delay="0"/>
                                  </p:stCondLst>
                                  <p:iterate>
                                    <p:tmPct val="10000"/>
                                  </p:iterate>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700"/>
                                        <p:tgtEl>
                                          <p:spTgt spid="3">
                                            <p:txEl>
                                              <p:pRg st="1" end="1"/>
                                            </p:txEl>
                                          </p:spTgt>
                                        </p:tgtEl>
                                      </p:cBhvr>
                                    </p:animEffect>
                                  </p:childTnLst>
                                </p:cTn>
                              </p:par>
                            </p:childTnLst>
                          </p:cTn>
                        </p:par>
                        <p:par>
                          <p:cTn id="15" fill="hold">
                            <p:stCondLst>
                              <p:cond delay="2900"/>
                            </p:stCondLst>
                            <p:childTnLst>
                              <p:par>
                                <p:cTn id="16" presetID="1"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2900"/>
                            </p:stCondLst>
                            <p:childTnLst>
                              <p:par>
                                <p:cTn id="19" presetID="1"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par>
                          <p:cTn id="21" fill="hold">
                            <p:stCondLst>
                              <p:cond delay="2900"/>
                            </p:stCondLst>
                            <p:childTnLst>
                              <p:par>
                                <p:cTn id="22" presetID="1"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2900"/>
                            </p:stCondLst>
                            <p:childTnLst>
                              <p:par>
                                <p:cTn id="25" presetID="1"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animBg="1"/>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D8CC5-86E1-4984-831A-CCFC85C3FA22}"/>
              </a:ext>
            </a:extLst>
          </p:cNvPr>
          <p:cNvSpPr>
            <a:spLocks noGrp="1"/>
          </p:cNvSpPr>
          <p:nvPr>
            <p:ph type="title"/>
          </p:nvPr>
        </p:nvSpPr>
        <p:spPr>
          <a:xfrm>
            <a:off x="3653768" y="481541"/>
            <a:ext cx="5077101" cy="682839"/>
          </a:xfrm>
        </p:spPr>
        <p:txBody>
          <a:bodyPr>
            <a:normAutofit fontScale="90000"/>
          </a:bodyPr>
          <a:lstStyle/>
          <a:p>
            <a:r>
              <a:rPr lang="en-US"/>
              <a:t>Inspiration</a:t>
            </a:r>
          </a:p>
        </p:txBody>
      </p:sp>
      <p:sp>
        <p:nvSpPr>
          <p:cNvPr id="3" name="Content Placeholder 2">
            <a:extLst>
              <a:ext uri="{FF2B5EF4-FFF2-40B4-BE49-F238E27FC236}">
                <a16:creationId xmlns:a16="http://schemas.microsoft.com/office/drawing/2014/main" id="{7871948E-8032-4816-98B3-065DF9A0DB66}"/>
              </a:ext>
            </a:extLst>
          </p:cNvPr>
          <p:cNvSpPr>
            <a:spLocks noGrp="1"/>
          </p:cNvSpPr>
          <p:nvPr>
            <p:ph sz="half" idx="1"/>
          </p:nvPr>
        </p:nvSpPr>
        <p:spPr>
          <a:xfrm>
            <a:off x="3524755" y="1521862"/>
            <a:ext cx="5335126" cy="407896"/>
          </a:xfrm>
        </p:spPr>
        <p:txBody>
          <a:bodyPr/>
          <a:lstStyle/>
          <a:p>
            <a:r>
              <a:rPr lang="en-US"/>
              <a:t>Inspired by the 2010 mobile game, Gravity Guy</a:t>
            </a:r>
          </a:p>
        </p:txBody>
      </p:sp>
      <p:pic>
        <p:nvPicPr>
          <p:cNvPr id="1026" name="Picture 2">
            <a:extLst>
              <a:ext uri="{FF2B5EF4-FFF2-40B4-BE49-F238E27FC236}">
                <a16:creationId xmlns:a16="http://schemas.microsoft.com/office/drawing/2014/main" id="{37C9AA9C-5669-9CC2-0376-CD6195FEDF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381" y="214443"/>
            <a:ext cx="1807061" cy="180706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7684432B-E26F-EEE6-78E4-AC4FD0C60123}"/>
              </a:ext>
            </a:extLst>
          </p:cNvPr>
          <p:cNvGrpSpPr/>
          <p:nvPr/>
        </p:nvGrpSpPr>
        <p:grpSpPr>
          <a:xfrm>
            <a:off x="2137283" y="2298646"/>
            <a:ext cx="8110070" cy="5075702"/>
            <a:chOff x="5652835" y="2638044"/>
            <a:chExt cx="6539165" cy="4330939"/>
          </a:xfrm>
        </p:grpSpPr>
        <p:pic>
          <p:nvPicPr>
            <p:cNvPr id="14" name="Picture 13" descr="A picture containing text, monitor, electronics&#10;&#10;Description automatically generated">
              <a:extLst>
                <a:ext uri="{FF2B5EF4-FFF2-40B4-BE49-F238E27FC236}">
                  <a16:creationId xmlns:a16="http://schemas.microsoft.com/office/drawing/2014/main" id="{49ADB434-DE48-68BE-41FE-89A36CF1F8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2835" y="2638044"/>
              <a:ext cx="6539165" cy="4330939"/>
            </a:xfrm>
            <a:prstGeom prst="rect">
              <a:avLst/>
            </a:prstGeom>
          </p:spPr>
        </p:pic>
        <p:pic>
          <p:nvPicPr>
            <p:cNvPr id="6" name="Picture 5" descr="A screenshot of a video game&#10;&#10;Description automatically generated">
              <a:extLst>
                <a:ext uri="{FF2B5EF4-FFF2-40B4-BE49-F238E27FC236}">
                  <a16:creationId xmlns:a16="http://schemas.microsoft.com/office/drawing/2014/main" id="{23ECBCDE-96A0-448D-85BC-FC91528D66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6172" y="2842600"/>
              <a:ext cx="4440518" cy="2819969"/>
            </a:xfrm>
            <a:prstGeom prst="rect">
              <a:avLst/>
            </a:prstGeom>
          </p:spPr>
        </p:pic>
      </p:grpSp>
    </p:spTree>
    <p:extLst>
      <p:ext uri="{BB962C8B-B14F-4D97-AF65-F5344CB8AC3E}">
        <p14:creationId xmlns:p14="http://schemas.microsoft.com/office/powerpoint/2010/main" val="710458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959B-C13F-4984-BC4E-0F9758C280D8}"/>
              </a:ext>
            </a:extLst>
          </p:cNvPr>
          <p:cNvSpPr>
            <a:spLocks noGrp="1"/>
          </p:cNvSpPr>
          <p:nvPr>
            <p:ph type="title"/>
          </p:nvPr>
        </p:nvSpPr>
        <p:spPr>
          <a:xfrm>
            <a:off x="3411172" y="247644"/>
            <a:ext cx="5369655" cy="679913"/>
          </a:xfrm>
        </p:spPr>
        <p:txBody>
          <a:bodyPr>
            <a:normAutofit fontScale="90000"/>
          </a:bodyPr>
          <a:lstStyle/>
          <a:p>
            <a:r>
              <a:rPr lang="en-US"/>
              <a:t>Our Game</a:t>
            </a:r>
          </a:p>
        </p:txBody>
      </p:sp>
      <p:sp>
        <p:nvSpPr>
          <p:cNvPr id="3" name="Content Placeholder 2">
            <a:extLst>
              <a:ext uri="{FF2B5EF4-FFF2-40B4-BE49-F238E27FC236}">
                <a16:creationId xmlns:a16="http://schemas.microsoft.com/office/drawing/2014/main" id="{05E2DFCF-3E26-4D25-B09D-7DD21762AEA1}"/>
              </a:ext>
            </a:extLst>
          </p:cNvPr>
          <p:cNvSpPr>
            <a:spLocks noGrp="1"/>
          </p:cNvSpPr>
          <p:nvPr>
            <p:ph idx="1"/>
          </p:nvPr>
        </p:nvSpPr>
        <p:spPr>
          <a:xfrm>
            <a:off x="1069847" y="1713167"/>
            <a:ext cx="6291401" cy="3996899"/>
          </a:xfrm>
        </p:spPr>
        <p:txBody>
          <a:bodyPr>
            <a:normAutofit/>
          </a:bodyPr>
          <a:lstStyle/>
          <a:p>
            <a:r>
              <a:rPr lang="en-US" sz="2000"/>
              <a:t>An endless runner platformer game</a:t>
            </a:r>
          </a:p>
          <a:p>
            <a:r>
              <a:rPr lang="en-US" sz="2000"/>
              <a:t>Floor and ceiling tiles are randomly generated on the 7-segment displays from right to left</a:t>
            </a:r>
          </a:p>
          <a:p>
            <a:r>
              <a:rPr lang="en-US" sz="2000"/>
              <a:t>User must press button to move player from floor to ceiling, or ceiling to floor to avoid landing on empty tiles</a:t>
            </a:r>
          </a:p>
          <a:p>
            <a:r>
              <a:rPr lang="en-US" sz="2000"/>
              <a:t>If the player lands on an empty floor or ceiling tile, the game ends</a:t>
            </a:r>
          </a:p>
        </p:txBody>
      </p:sp>
      <p:pic>
        <p:nvPicPr>
          <p:cNvPr id="6" name="Picture 5" descr="Young businessman holding sign">
            <a:extLst>
              <a:ext uri="{FF2B5EF4-FFF2-40B4-BE49-F238E27FC236}">
                <a16:creationId xmlns:a16="http://schemas.microsoft.com/office/drawing/2014/main" id="{4CDB16A1-292D-46BF-A30A-411944DA5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3612" y="87783"/>
            <a:ext cx="4337370" cy="6770217"/>
          </a:xfrm>
          <a:prstGeom prst="rect">
            <a:avLst/>
          </a:prstGeom>
        </p:spPr>
      </p:pic>
      <p:pic>
        <p:nvPicPr>
          <p:cNvPr id="5" name="Picture 4" descr="A close up of a keyboard&#10;&#10;Description automatically generated with medium confidence">
            <a:extLst>
              <a:ext uri="{FF2B5EF4-FFF2-40B4-BE49-F238E27FC236}">
                <a16:creationId xmlns:a16="http://schemas.microsoft.com/office/drawing/2014/main" id="{60BDB525-3A9F-4F1C-9E37-15B59DC8CA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9396" y="1623543"/>
            <a:ext cx="3335257" cy="1581160"/>
          </a:xfrm>
          <a:prstGeom prst="rect">
            <a:avLst/>
          </a:prstGeom>
        </p:spPr>
      </p:pic>
      <p:pic>
        <p:nvPicPr>
          <p:cNvPr id="10" name="Graphic 9" descr="Run">
            <a:extLst>
              <a:ext uri="{FF2B5EF4-FFF2-40B4-BE49-F238E27FC236}">
                <a16:creationId xmlns:a16="http://schemas.microsoft.com/office/drawing/2014/main" id="{764FFA25-903D-40D3-98AA-9DA5C501B9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8271" y="4748314"/>
            <a:ext cx="1558744" cy="1558744"/>
          </a:xfrm>
          <a:prstGeom prst="rect">
            <a:avLst/>
          </a:prstGeom>
        </p:spPr>
      </p:pic>
      <p:cxnSp>
        <p:nvCxnSpPr>
          <p:cNvPr id="14" name="Straight Connector 13">
            <a:extLst>
              <a:ext uri="{FF2B5EF4-FFF2-40B4-BE49-F238E27FC236}">
                <a16:creationId xmlns:a16="http://schemas.microsoft.com/office/drawing/2014/main" id="{C30A03E9-1012-44FB-9879-297EA02B3CF1}"/>
              </a:ext>
            </a:extLst>
          </p:cNvPr>
          <p:cNvCxnSpPr>
            <a:cxnSpLocks/>
          </p:cNvCxnSpPr>
          <p:nvPr/>
        </p:nvCxnSpPr>
        <p:spPr>
          <a:xfrm>
            <a:off x="1069847" y="6406052"/>
            <a:ext cx="3477271" cy="0"/>
          </a:xfrm>
          <a:prstGeom prst="line">
            <a:avLst/>
          </a:prstGeom>
          <a:ln w="76200">
            <a:solidFill>
              <a:srgbClr val="FF696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1836141-266E-4269-8D36-1E1A20DCA664}"/>
              </a:ext>
            </a:extLst>
          </p:cNvPr>
          <p:cNvCxnSpPr>
            <a:cxnSpLocks/>
          </p:cNvCxnSpPr>
          <p:nvPr/>
        </p:nvCxnSpPr>
        <p:spPr>
          <a:xfrm>
            <a:off x="5921829" y="6406052"/>
            <a:ext cx="2858998" cy="0"/>
          </a:xfrm>
          <a:prstGeom prst="line">
            <a:avLst/>
          </a:prstGeom>
          <a:ln w="76200">
            <a:solidFill>
              <a:srgbClr val="FF696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6B1E597-8592-4DBD-9BB3-E40EC487FD46}"/>
              </a:ext>
            </a:extLst>
          </p:cNvPr>
          <p:cNvCxnSpPr>
            <a:cxnSpLocks/>
          </p:cNvCxnSpPr>
          <p:nvPr/>
        </p:nvCxnSpPr>
        <p:spPr>
          <a:xfrm>
            <a:off x="3663820" y="4549260"/>
            <a:ext cx="3122645" cy="0"/>
          </a:xfrm>
          <a:prstGeom prst="line">
            <a:avLst/>
          </a:prstGeom>
          <a:ln w="76200">
            <a:solidFill>
              <a:srgbClr val="FF696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06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264A-5892-4D38-BF71-B73B09A52E6E}"/>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System Overview</a:t>
            </a:r>
          </a:p>
        </p:txBody>
      </p:sp>
      <p:pic>
        <p:nvPicPr>
          <p:cNvPr id="9" name="Picture 8">
            <a:extLst>
              <a:ext uri="{FF2B5EF4-FFF2-40B4-BE49-F238E27FC236}">
                <a16:creationId xmlns:a16="http://schemas.microsoft.com/office/drawing/2014/main" id="{DAE38813-0AFD-619D-1A33-B75AB9F1E4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54846" y="1358276"/>
            <a:ext cx="5287928" cy="4735212"/>
          </a:xfrm>
          <a:prstGeom prst="rect">
            <a:avLst/>
          </a:prstGeom>
        </p:spPr>
      </p:pic>
      <p:pic>
        <p:nvPicPr>
          <p:cNvPr id="15" name="Picture 14">
            <a:extLst>
              <a:ext uri="{FF2B5EF4-FFF2-40B4-BE49-F238E27FC236}">
                <a16:creationId xmlns:a16="http://schemas.microsoft.com/office/drawing/2014/main" id="{BCB6C2EF-23A5-50CB-9E57-157C49131050}"/>
              </a:ext>
            </a:extLst>
          </p:cNvPr>
          <p:cNvPicPr>
            <a:picLocks noChangeAspect="1"/>
          </p:cNvPicPr>
          <p:nvPr/>
        </p:nvPicPr>
        <p:blipFill>
          <a:blip r:embed="rId4"/>
          <a:stretch>
            <a:fillRect/>
          </a:stretch>
        </p:blipFill>
        <p:spPr>
          <a:xfrm>
            <a:off x="231759" y="1784992"/>
            <a:ext cx="3461318" cy="3881781"/>
          </a:xfrm>
          <a:prstGeom prst="rect">
            <a:avLst/>
          </a:prstGeom>
        </p:spPr>
      </p:pic>
      <p:pic>
        <p:nvPicPr>
          <p:cNvPr id="19" name="Picture 18">
            <a:extLst>
              <a:ext uri="{FF2B5EF4-FFF2-40B4-BE49-F238E27FC236}">
                <a16:creationId xmlns:a16="http://schemas.microsoft.com/office/drawing/2014/main" id="{1B135ECB-F2B8-CFDA-ABA3-1E28E7E5061C}"/>
              </a:ext>
            </a:extLst>
          </p:cNvPr>
          <p:cNvPicPr>
            <a:picLocks noChangeAspect="1"/>
          </p:cNvPicPr>
          <p:nvPr/>
        </p:nvPicPr>
        <p:blipFill>
          <a:blip r:embed="rId5"/>
          <a:stretch>
            <a:fillRect/>
          </a:stretch>
        </p:blipFill>
        <p:spPr>
          <a:xfrm>
            <a:off x="9242774" y="1447800"/>
            <a:ext cx="2754509" cy="3067382"/>
          </a:xfrm>
          <a:prstGeom prst="rect">
            <a:avLst/>
          </a:prstGeom>
        </p:spPr>
      </p:pic>
    </p:spTree>
    <p:extLst>
      <p:ext uri="{BB962C8B-B14F-4D97-AF65-F5344CB8AC3E}">
        <p14:creationId xmlns:p14="http://schemas.microsoft.com/office/powerpoint/2010/main" val="360740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93931-5B91-4C07-8074-8357B70B4182}"/>
              </a:ext>
            </a:extLst>
          </p:cNvPr>
          <p:cNvSpPr>
            <a:spLocks noGrp="1"/>
          </p:cNvSpPr>
          <p:nvPr>
            <p:ph type="title"/>
          </p:nvPr>
        </p:nvSpPr>
        <p:spPr/>
        <p:txBody>
          <a:bodyPr/>
          <a:lstStyle/>
          <a:p>
            <a:r>
              <a:rPr lang="en-US"/>
              <a:t>Key Features</a:t>
            </a:r>
          </a:p>
        </p:txBody>
      </p:sp>
      <p:sp>
        <p:nvSpPr>
          <p:cNvPr id="3" name="Content Placeholder 2">
            <a:extLst>
              <a:ext uri="{FF2B5EF4-FFF2-40B4-BE49-F238E27FC236}">
                <a16:creationId xmlns:a16="http://schemas.microsoft.com/office/drawing/2014/main" id="{77EE9803-8BCA-4FD1-ABCA-96D9A4EA1FF3}"/>
              </a:ext>
            </a:extLst>
          </p:cNvPr>
          <p:cNvSpPr>
            <a:spLocks noGrp="1"/>
          </p:cNvSpPr>
          <p:nvPr>
            <p:ph idx="1"/>
          </p:nvPr>
        </p:nvSpPr>
        <p:spPr/>
        <p:txBody>
          <a:bodyPr/>
          <a:lstStyle/>
          <a:p>
            <a:r>
              <a:rPr lang="en-US"/>
              <a:t>High modularity codebase</a:t>
            </a:r>
          </a:p>
          <a:p>
            <a:r>
              <a:rPr lang="en-US"/>
              <a:t>Dynamic Autogenerated Gameplay</a:t>
            </a:r>
          </a:p>
          <a:p>
            <a:r>
              <a:rPr lang="en-US"/>
              <a:t>Unique state-based 7-Segment Decoder</a:t>
            </a:r>
          </a:p>
          <a:p>
            <a:pPr marL="0" indent="0">
              <a:buNone/>
            </a:pPr>
            <a:endParaRPr lang="en-US"/>
          </a:p>
        </p:txBody>
      </p:sp>
    </p:spTree>
    <p:extLst>
      <p:ext uri="{BB962C8B-B14F-4D97-AF65-F5344CB8AC3E}">
        <p14:creationId xmlns:p14="http://schemas.microsoft.com/office/powerpoint/2010/main" val="1833708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F15F-827A-4599-B760-BA9DA5CE7BA7}"/>
              </a:ext>
            </a:extLst>
          </p:cNvPr>
          <p:cNvSpPr>
            <a:spLocks noGrp="1"/>
          </p:cNvSpPr>
          <p:nvPr>
            <p:ph type="title"/>
          </p:nvPr>
        </p:nvSpPr>
        <p:spPr/>
        <p:txBody>
          <a:bodyPr/>
          <a:lstStyle/>
          <a:p>
            <a:r>
              <a:rPr lang="en-US"/>
              <a:t>High Modularity Codebase</a:t>
            </a:r>
          </a:p>
        </p:txBody>
      </p:sp>
      <p:sp>
        <p:nvSpPr>
          <p:cNvPr id="3" name="Content Placeholder 2">
            <a:extLst>
              <a:ext uri="{FF2B5EF4-FFF2-40B4-BE49-F238E27FC236}">
                <a16:creationId xmlns:a16="http://schemas.microsoft.com/office/drawing/2014/main" id="{F6707F23-6696-4BFC-AEC4-FD64334C86F4}"/>
              </a:ext>
            </a:extLst>
          </p:cNvPr>
          <p:cNvSpPr>
            <a:spLocks noGrp="1"/>
          </p:cNvSpPr>
          <p:nvPr>
            <p:ph idx="1"/>
          </p:nvPr>
        </p:nvSpPr>
        <p:spPr/>
        <p:txBody>
          <a:bodyPr/>
          <a:lstStyle/>
          <a:p>
            <a:r>
              <a:rPr lang="en-US"/>
              <a:t>Four Teammates = Four unique workspaces</a:t>
            </a:r>
          </a:p>
          <a:p>
            <a:r>
              <a:rPr lang="en-US"/>
              <a:t>Integrated at top level module</a:t>
            </a:r>
          </a:p>
        </p:txBody>
      </p:sp>
      <p:pic>
        <p:nvPicPr>
          <p:cNvPr id="5" name="Picture 4">
            <a:extLst>
              <a:ext uri="{FF2B5EF4-FFF2-40B4-BE49-F238E27FC236}">
                <a16:creationId xmlns:a16="http://schemas.microsoft.com/office/drawing/2014/main" id="{96E75482-F628-4A12-8100-EEE15148E406}"/>
              </a:ext>
            </a:extLst>
          </p:cNvPr>
          <p:cNvPicPr>
            <a:picLocks noChangeAspect="1"/>
          </p:cNvPicPr>
          <p:nvPr/>
        </p:nvPicPr>
        <p:blipFill>
          <a:blip r:embed="rId3"/>
          <a:stretch>
            <a:fillRect/>
          </a:stretch>
        </p:blipFill>
        <p:spPr>
          <a:xfrm>
            <a:off x="524797" y="-39510"/>
            <a:ext cx="11142406" cy="6858000"/>
          </a:xfrm>
          <a:prstGeom prst="rect">
            <a:avLst/>
          </a:prstGeom>
        </p:spPr>
      </p:pic>
      <p:pic>
        <p:nvPicPr>
          <p:cNvPr id="7" name="Picture 6" descr="Young businessman presenting">
            <a:extLst>
              <a:ext uri="{FF2B5EF4-FFF2-40B4-BE49-F238E27FC236}">
                <a16:creationId xmlns:a16="http://schemas.microsoft.com/office/drawing/2014/main" id="{5DCE73D1-A7CD-4804-ACFA-628897009B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2043" y="4273660"/>
            <a:ext cx="986486" cy="1548665"/>
          </a:xfrm>
          <a:prstGeom prst="rect">
            <a:avLst/>
          </a:prstGeom>
        </p:spPr>
      </p:pic>
      <p:pic>
        <p:nvPicPr>
          <p:cNvPr id="9" name="Picture 8" descr="Businessman pointing up">
            <a:extLst>
              <a:ext uri="{FF2B5EF4-FFF2-40B4-BE49-F238E27FC236}">
                <a16:creationId xmlns:a16="http://schemas.microsoft.com/office/drawing/2014/main" id="{5B8825F1-5C15-4B96-B42D-CB9B1A15B5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976032" y="4257599"/>
            <a:ext cx="764900" cy="1714055"/>
          </a:xfrm>
          <a:prstGeom prst="rect">
            <a:avLst/>
          </a:prstGeom>
        </p:spPr>
      </p:pic>
      <p:pic>
        <p:nvPicPr>
          <p:cNvPr id="11" name="Picture 10" descr="Traditional man raise hand side">
            <a:extLst>
              <a:ext uri="{FF2B5EF4-FFF2-40B4-BE49-F238E27FC236}">
                <a16:creationId xmlns:a16="http://schemas.microsoft.com/office/drawing/2014/main" id="{6149ECC8-8D2E-4A63-871C-E9ECE0F1C3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91" y="4390429"/>
            <a:ext cx="875657" cy="1704273"/>
          </a:xfrm>
          <a:prstGeom prst="rect">
            <a:avLst/>
          </a:prstGeom>
        </p:spPr>
      </p:pic>
      <p:pic>
        <p:nvPicPr>
          <p:cNvPr id="13" name="Picture 12" descr="Businessman presenting arms extended">
            <a:extLst>
              <a:ext uri="{FF2B5EF4-FFF2-40B4-BE49-F238E27FC236}">
                <a16:creationId xmlns:a16="http://schemas.microsoft.com/office/drawing/2014/main" id="{64EE4D92-C4E7-4E27-B795-A4A2E86448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05863" y="4313386"/>
            <a:ext cx="910002" cy="1781316"/>
          </a:xfrm>
          <a:prstGeom prst="rect">
            <a:avLst/>
          </a:prstGeom>
        </p:spPr>
      </p:pic>
      <p:pic>
        <p:nvPicPr>
          <p:cNvPr id="21" name="Picture 20" descr="Traditional man waving hand">
            <a:extLst>
              <a:ext uri="{FF2B5EF4-FFF2-40B4-BE49-F238E27FC236}">
                <a16:creationId xmlns:a16="http://schemas.microsoft.com/office/drawing/2014/main" id="{2F6C90A1-35FC-438E-95E0-8E66C02C50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2275" y="3557375"/>
            <a:ext cx="910003" cy="2768788"/>
          </a:xfrm>
          <a:prstGeom prst="rect">
            <a:avLst/>
          </a:prstGeom>
        </p:spPr>
      </p:pic>
      <p:pic>
        <p:nvPicPr>
          <p:cNvPr id="17" name="Picture 16" descr="Businessman counting five">
            <a:extLst>
              <a:ext uri="{FF2B5EF4-FFF2-40B4-BE49-F238E27FC236}">
                <a16:creationId xmlns:a16="http://schemas.microsoft.com/office/drawing/2014/main" id="{E1B3FAE4-FED4-47A1-A8C9-86F8B44CD8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60313" y="3557372"/>
            <a:ext cx="1060522" cy="2768792"/>
          </a:xfrm>
          <a:prstGeom prst="rect">
            <a:avLst/>
          </a:prstGeom>
        </p:spPr>
      </p:pic>
      <p:pic>
        <p:nvPicPr>
          <p:cNvPr id="15" name="Picture 14" descr="Businessman crossed hands">
            <a:extLst>
              <a:ext uri="{FF2B5EF4-FFF2-40B4-BE49-F238E27FC236}">
                <a16:creationId xmlns:a16="http://schemas.microsoft.com/office/drawing/2014/main" id="{720F82EA-598A-46DC-AC04-AF3AEF6E1F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27990" y="3557372"/>
            <a:ext cx="1007288" cy="2768791"/>
          </a:xfrm>
          <a:prstGeom prst="rect">
            <a:avLst/>
          </a:prstGeom>
        </p:spPr>
      </p:pic>
      <p:pic>
        <p:nvPicPr>
          <p:cNvPr id="19" name="Picture 18" descr="Young businessman raising a fist">
            <a:extLst>
              <a:ext uri="{FF2B5EF4-FFF2-40B4-BE49-F238E27FC236}">
                <a16:creationId xmlns:a16="http://schemas.microsoft.com/office/drawing/2014/main" id="{84C6CF24-EF94-45B9-8833-97FEDC0CEE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32108" y="3557372"/>
            <a:ext cx="1153277" cy="2768791"/>
          </a:xfrm>
          <a:prstGeom prst="rect">
            <a:avLst/>
          </a:prstGeom>
        </p:spPr>
      </p:pic>
    </p:spTree>
    <p:extLst>
      <p:ext uri="{BB962C8B-B14F-4D97-AF65-F5344CB8AC3E}">
        <p14:creationId xmlns:p14="http://schemas.microsoft.com/office/powerpoint/2010/main" val="8351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 presetClass="emph" presetSubtype="0" fill="hold" nodeType="withEffect">
                                  <p:stCondLst>
                                    <p:cond delay="0"/>
                                  </p:stCondLst>
                                  <p:childTnLst>
                                    <p:animScale>
                                      <p:cBhvr>
                                        <p:cTn id="9" dur="2000" fill="hold"/>
                                        <p:tgtEl>
                                          <p:spTgt spid="21"/>
                                        </p:tgtEl>
                                      </p:cBhvr>
                                      <p:by x="50000" y="50000"/>
                                    </p:animScale>
                                  </p:childTnLst>
                                </p:cTn>
                              </p:par>
                              <p:par>
                                <p:cTn id="10" presetID="42" presetClass="path" presetSubtype="0" accel="50000" decel="50000" fill="hold" nodeType="withEffect">
                                  <p:stCondLst>
                                    <p:cond delay="0"/>
                                  </p:stCondLst>
                                  <p:childTnLst>
                                    <p:animMotion origin="layout" path="M 2.91667E-6 -1.85185E-6 L 0.23411 0.04977 " pathEditMode="relative" rAng="0" ptsTypes="AA">
                                      <p:cBhvr>
                                        <p:cTn id="11" dur="2000" fill="hold"/>
                                        <p:tgtEl>
                                          <p:spTgt spid="21"/>
                                        </p:tgtEl>
                                        <p:attrNameLst>
                                          <p:attrName>ppt_x</p:attrName>
                                          <p:attrName>ppt_y</p:attrName>
                                        </p:attrNameLst>
                                      </p:cBhvr>
                                      <p:rCtr x="11706" y="2477"/>
                                    </p:animMotion>
                                  </p:childTnLst>
                                </p:cTn>
                              </p:par>
                              <p:par>
                                <p:cTn id="12" presetID="42" presetClass="path" presetSubtype="0" accel="50000" decel="50000" fill="hold" nodeType="withEffect">
                                  <p:stCondLst>
                                    <p:cond delay="0"/>
                                  </p:stCondLst>
                                  <p:childTnLst>
                                    <p:animMotion origin="layout" path="M -4.16667E-6 -1.85185E-6 L 0.26511 0.03681 " pathEditMode="relative" rAng="0" ptsTypes="AA">
                                      <p:cBhvr>
                                        <p:cTn id="13" dur="2000" fill="hold"/>
                                        <p:tgtEl>
                                          <p:spTgt spid="17"/>
                                        </p:tgtEl>
                                        <p:attrNameLst>
                                          <p:attrName>ppt_x</p:attrName>
                                          <p:attrName>ppt_y</p:attrName>
                                        </p:attrNameLst>
                                      </p:cBhvr>
                                      <p:rCtr x="13255" y="1829"/>
                                    </p:animMotion>
                                  </p:childTnLst>
                                </p:cTn>
                              </p:par>
                              <p:par>
                                <p:cTn id="14" presetID="6" presetClass="emph" presetSubtype="0" fill="hold" nodeType="withEffect">
                                  <p:stCondLst>
                                    <p:cond delay="0"/>
                                  </p:stCondLst>
                                  <p:childTnLst>
                                    <p:animScale>
                                      <p:cBhvr>
                                        <p:cTn id="15" dur="2000" fill="hold"/>
                                        <p:tgtEl>
                                          <p:spTgt spid="17"/>
                                        </p:tgtEl>
                                      </p:cBhvr>
                                      <p:by x="50000" y="50000"/>
                                    </p:animScale>
                                  </p:childTnLst>
                                </p:cTn>
                              </p:par>
                              <p:par>
                                <p:cTn id="16" presetID="6" presetClass="emph" presetSubtype="0" fill="hold" nodeType="withEffect">
                                  <p:stCondLst>
                                    <p:cond delay="0"/>
                                  </p:stCondLst>
                                  <p:childTnLst>
                                    <p:animScale>
                                      <p:cBhvr>
                                        <p:cTn id="17" dur="2000" fill="hold"/>
                                        <p:tgtEl>
                                          <p:spTgt spid="15"/>
                                        </p:tgtEl>
                                      </p:cBhvr>
                                      <p:by x="50000" y="50000"/>
                                    </p:animScale>
                                  </p:childTnLst>
                                </p:cTn>
                              </p:par>
                              <p:par>
                                <p:cTn id="18" presetID="42" presetClass="path" presetSubtype="0" accel="50000" decel="50000" fill="hold" nodeType="withEffect">
                                  <p:stCondLst>
                                    <p:cond delay="0"/>
                                  </p:stCondLst>
                                  <p:childTnLst>
                                    <p:animMotion origin="layout" path="M 4.16667E-6 -1.85185E-6 L 0.30677 0.02014 " pathEditMode="relative" rAng="0" ptsTypes="AA">
                                      <p:cBhvr>
                                        <p:cTn id="19" dur="2000" fill="hold"/>
                                        <p:tgtEl>
                                          <p:spTgt spid="15"/>
                                        </p:tgtEl>
                                        <p:attrNameLst>
                                          <p:attrName>ppt_x</p:attrName>
                                          <p:attrName>ppt_y</p:attrName>
                                        </p:attrNameLst>
                                      </p:cBhvr>
                                      <p:rCtr x="15339" y="995"/>
                                    </p:animMotion>
                                  </p:childTnLst>
                                </p:cTn>
                              </p:par>
                              <p:par>
                                <p:cTn id="20" presetID="42" presetClass="path" presetSubtype="0" accel="50000" decel="50000" fill="hold" nodeType="withEffect">
                                  <p:stCondLst>
                                    <p:cond delay="0"/>
                                  </p:stCondLst>
                                  <p:childTnLst>
                                    <p:animMotion origin="layout" path="M 8.33333E-7 -1.85185E-6 L 0.3362 -1.85185E-6 " pathEditMode="relative" rAng="0" ptsTypes="AA">
                                      <p:cBhvr>
                                        <p:cTn id="21" dur="2000" fill="hold"/>
                                        <p:tgtEl>
                                          <p:spTgt spid="19"/>
                                        </p:tgtEl>
                                        <p:attrNameLst>
                                          <p:attrName>ppt_x</p:attrName>
                                          <p:attrName>ppt_y</p:attrName>
                                        </p:attrNameLst>
                                      </p:cBhvr>
                                      <p:rCtr x="17370" y="0"/>
                                    </p:animMotion>
                                  </p:childTnLst>
                                </p:cTn>
                              </p:par>
                              <p:par>
                                <p:cTn id="22" presetID="6" presetClass="emph" presetSubtype="0" fill="hold" nodeType="withEffect">
                                  <p:stCondLst>
                                    <p:cond delay="0"/>
                                  </p:stCondLst>
                                  <p:childTnLst>
                                    <p:animScale>
                                      <p:cBhvr>
                                        <p:cTn id="23" dur="2000" fill="hold"/>
                                        <p:tgtEl>
                                          <p:spTgt spid="19"/>
                                        </p:tgtEl>
                                      </p:cBhvr>
                                      <p:by x="50000" y="50000"/>
                                    </p:animScale>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21"/>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17"/>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19"/>
                                        </p:tgtEl>
                                        <p:attrNameLst>
                                          <p:attrName>style.visibility</p:attrName>
                                        </p:attrNameLst>
                                      </p:cBhvr>
                                      <p:to>
                                        <p:strVal val="hidden"/>
                                      </p:to>
                                    </p:set>
                                  </p:childTnLst>
                                </p:cTn>
                              </p:par>
                              <p:par>
                                <p:cTn id="42" presetID="42" presetClass="path" presetSubtype="0" accel="50000" decel="50000" fill="hold" nodeType="withEffect">
                                  <p:stCondLst>
                                    <p:cond delay="0"/>
                                  </p:stCondLst>
                                  <p:childTnLst>
                                    <p:animMotion origin="layout" path="M -1.04167E-6 -1.85185E-6 L -0.06875 0.20787 " pathEditMode="relative" rAng="0" ptsTypes="AA">
                                      <p:cBhvr>
                                        <p:cTn id="43" dur="2000" fill="hold"/>
                                        <p:tgtEl>
                                          <p:spTgt spid="11"/>
                                        </p:tgtEl>
                                        <p:attrNameLst>
                                          <p:attrName>ppt_x</p:attrName>
                                          <p:attrName>ppt_y</p:attrName>
                                        </p:attrNameLst>
                                      </p:cBhvr>
                                      <p:rCtr x="-3438" y="10394"/>
                                    </p:animMotion>
                                  </p:childTnLst>
                                </p:cTn>
                              </p:par>
                              <p:par>
                                <p:cTn id="44" presetID="42" presetClass="path" presetSubtype="0" accel="50000" decel="50000" fill="hold" nodeType="withEffect">
                                  <p:stCondLst>
                                    <p:cond delay="0"/>
                                  </p:stCondLst>
                                  <p:childTnLst>
                                    <p:animMotion origin="layout" path="M -1.45833E-6 -1.11111E-6 L 0.08268 -0.28912 " pathEditMode="relative" rAng="0" ptsTypes="AA">
                                      <p:cBhvr>
                                        <p:cTn id="45" dur="2000" fill="hold"/>
                                        <p:tgtEl>
                                          <p:spTgt spid="7"/>
                                        </p:tgtEl>
                                        <p:attrNameLst>
                                          <p:attrName>ppt_x</p:attrName>
                                          <p:attrName>ppt_y</p:attrName>
                                        </p:attrNameLst>
                                      </p:cBhvr>
                                      <p:rCtr x="4128" y="-14468"/>
                                    </p:animMotion>
                                  </p:childTnLst>
                                </p:cTn>
                              </p:par>
                              <p:par>
                                <p:cTn id="46" presetID="42" presetClass="path" presetSubtype="0" accel="50000" decel="50000" fill="hold" nodeType="withEffect">
                                  <p:stCondLst>
                                    <p:cond delay="0"/>
                                  </p:stCondLst>
                                  <p:childTnLst>
                                    <p:animMotion origin="layout" path="M 1.875E-6 -3.33333E-6 L -0.703 -0.03657 " pathEditMode="relative" rAng="0" ptsTypes="AA">
                                      <p:cBhvr>
                                        <p:cTn id="47" dur="2000" fill="hold"/>
                                        <p:tgtEl>
                                          <p:spTgt spid="9"/>
                                        </p:tgtEl>
                                        <p:attrNameLst>
                                          <p:attrName>ppt_x</p:attrName>
                                          <p:attrName>ppt_y</p:attrName>
                                        </p:attrNameLst>
                                      </p:cBhvr>
                                      <p:rCtr x="-35156" y="-1829"/>
                                    </p:animMotion>
                                  </p:childTnLst>
                                </p:cTn>
                              </p:par>
                              <p:par>
                                <p:cTn id="48" presetID="42" presetClass="path" presetSubtype="0" accel="50000" decel="50000" fill="hold" nodeType="withEffect">
                                  <p:stCondLst>
                                    <p:cond delay="0"/>
                                  </p:stCondLst>
                                  <p:childTnLst>
                                    <p:animMotion origin="layout" path="M 2.91667E-6 3.7037E-6 L -0.18763 -0.02176 " pathEditMode="relative" rAng="0" ptsTypes="AA">
                                      <p:cBhvr>
                                        <p:cTn id="49" dur="2000" fill="hold"/>
                                        <p:tgtEl>
                                          <p:spTgt spid="13"/>
                                        </p:tgtEl>
                                        <p:attrNameLst>
                                          <p:attrName>ppt_x</p:attrName>
                                          <p:attrName>ppt_y</p:attrName>
                                        </p:attrNameLst>
                                      </p:cBhvr>
                                      <p:rCtr x="-9388" y="-10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B614-C76B-4595-92E4-BBE1891A9DDF}"/>
              </a:ext>
            </a:extLst>
          </p:cNvPr>
          <p:cNvSpPr>
            <a:spLocks noGrp="1"/>
          </p:cNvSpPr>
          <p:nvPr>
            <p:ph type="title"/>
          </p:nvPr>
        </p:nvSpPr>
        <p:spPr/>
        <p:txBody>
          <a:bodyPr/>
          <a:lstStyle/>
          <a:p>
            <a:r>
              <a:rPr lang="en-US"/>
              <a:t>Dynamic Autogenerated Gameplay</a:t>
            </a:r>
          </a:p>
        </p:txBody>
      </p:sp>
      <p:sp>
        <p:nvSpPr>
          <p:cNvPr id="3" name="Content Placeholder 2">
            <a:extLst>
              <a:ext uri="{FF2B5EF4-FFF2-40B4-BE49-F238E27FC236}">
                <a16:creationId xmlns:a16="http://schemas.microsoft.com/office/drawing/2014/main" id="{5D4FF45D-2E27-45D8-85AA-9162D1517C4C}"/>
              </a:ext>
            </a:extLst>
          </p:cNvPr>
          <p:cNvSpPr>
            <a:spLocks noGrp="1"/>
          </p:cNvSpPr>
          <p:nvPr>
            <p:ph idx="1"/>
          </p:nvPr>
        </p:nvSpPr>
        <p:spPr/>
        <p:txBody>
          <a:bodyPr/>
          <a:lstStyle/>
          <a:p>
            <a:r>
              <a:rPr lang="en-US"/>
              <a:t>Partially emulates the real game behavior</a:t>
            </a:r>
          </a:p>
          <a:p>
            <a:r>
              <a:rPr lang="en-US"/>
              <a:t>As time progresses</a:t>
            </a:r>
          </a:p>
          <a:p>
            <a:pPr lvl="1"/>
            <a:r>
              <a:rPr lang="en-US"/>
              <a:t>speed increases</a:t>
            </a:r>
          </a:p>
          <a:p>
            <a:pPr lvl="1"/>
            <a:r>
              <a:rPr lang="en-US"/>
              <a:t>platform overlap decreases</a:t>
            </a:r>
          </a:p>
          <a:p>
            <a:r>
              <a:rPr lang="en-US"/>
              <a:t>Unique to our game</a:t>
            </a:r>
          </a:p>
          <a:p>
            <a:pPr lvl="1"/>
            <a:r>
              <a:rPr lang="en-US"/>
              <a:t>Platform change timing is pseudorandom (LFSR)</a:t>
            </a:r>
          </a:p>
          <a:p>
            <a:pPr lvl="1"/>
            <a:r>
              <a:rPr lang="en-US"/>
              <a:t>Platform layout is random</a:t>
            </a:r>
          </a:p>
          <a:p>
            <a:endParaRPr lang="en-US"/>
          </a:p>
          <a:p>
            <a:endParaRPr lang="en-US"/>
          </a:p>
          <a:p>
            <a:endParaRPr lang="en-US"/>
          </a:p>
        </p:txBody>
      </p:sp>
    </p:spTree>
    <p:extLst>
      <p:ext uri="{BB962C8B-B14F-4D97-AF65-F5344CB8AC3E}">
        <p14:creationId xmlns:p14="http://schemas.microsoft.com/office/powerpoint/2010/main" val="966015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E7773-CD07-41F0-B023-80DC08408486}"/>
              </a:ext>
            </a:extLst>
          </p:cNvPr>
          <p:cNvSpPr>
            <a:spLocks noGrp="1"/>
          </p:cNvSpPr>
          <p:nvPr>
            <p:ph type="title"/>
          </p:nvPr>
        </p:nvSpPr>
        <p:spPr/>
        <p:txBody>
          <a:bodyPr/>
          <a:lstStyle/>
          <a:p>
            <a:r>
              <a:rPr lang="en-US"/>
              <a:t>Unique State-Based 7-Segment Decoder</a:t>
            </a:r>
          </a:p>
        </p:txBody>
      </p:sp>
      <p:sp>
        <p:nvSpPr>
          <p:cNvPr id="3" name="Content Placeholder 2">
            <a:extLst>
              <a:ext uri="{FF2B5EF4-FFF2-40B4-BE49-F238E27FC236}">
                <a16:creationId xmlns:a16="http://schemas.microsoft.com/office/drawing/2014/main" id="{0FBC423B-3010-48A7-98D2-F0344BBD959B}"/>
              </a:ext>
            </a:extLst>
          </p:cNvPr>
          <p:cNvSpPr>
            <a:spLocks noGrp="1"/>
          </p:cNvSpPr>
          <p:nvPr>
            <p:ph idx="1"/>
          </p:nvPr>
        </p:nvSpPr>
        <p:spPr/>
        <p:txBody>
          <a:bodyPr/>
          <a:lstStyle/>
          <a:p>
            <a:r>
              <a:rPr lang="en-US"/>
              <a:t>“</a:t>
            </a:r>
            <a:r>
              <a:rPr lang="en-US" err="1"/>
              <a:t>SEGrun</a:t>
            </a:r>
            <a:r>
              <a:rPr lang="en-US"/>
              <a:t>” when the user is logged off</a:t>
            </a:r>
          </a:p>
          <a:p>
            <a:endParaRPr lang="en-US"/>
          </a:p>
          <a:p>
            <a:endParaRPr lang="en-US"/>
          </a:p>
          <a:p>
            <a:r>
              <a:rPr lang="en-US"/>
              <a:t>All displays used during gameplay, with direct mapping to player position bit</a:t>
            </a:r>
          </a:p>
          <a:p>
            <a:endParaRPr lang="en-US"/>
          </a:p>
          <a:p>
            <a:endParaRPr lang="en-US"/>
          </a:p>
          <a:p>
            <a:r>
              <a:rPr lang="en-US"/>
              <a:t>First two displays turned off and last four displays show score when gameplay is over</a:t>
            </a:r>
          </a:p>
        </p:txBody>
      </p:sp>
      <p:pic>
        <p:nvPicPr>
          <p:cNvPr id="5" name="Picture 4">
            <a:extLst>
              <a:ext uri="{FF2B5EF4-FFF2-40B4-BE49-F238E27FC236}">
                <a16:creationId xmlns:a16="http://schemas.microsoft.com/office/drawing/2014/main" id="{567B5D6C-F1A2-402B-833B-C6175C080E17}"/>
              </a:ext>
            </a:extLst>
          </p:cNvPr>
          <p:cNvPicPr>
            <a:picLocks noChangeAspect="1"/>
          </p:cNvPicPr>
          <p:nvPr/>
        </p:nvPicPr>
        <p:blipFill rotWithShape="1">
          <a:blip r:embed="rId3"/>
          <a:srcRect l="52783"/>
          <a:stretch/>
        </p:blipFill>
        <p:spPr>
          <a:xfrm rot="16200000">
            <a:off x="5796568" y="4664329"/>
            <a:ext cx="598863" cy="2151395"/>
          </a:xfrm>
          <a:prstGeom prst="rect">
            <a:avLst/>
          </a:prstGeom>
        </p:spPr>
      </p:pic>
      <p:pic>
        <p:nvPicPr>
          <p:cNvPr id="7" name="Picture 6">
            <a:extLst>
              <a:ext uri="{FF2B5EF4-FFF2-40B4-BE49-F238E27FC236}">
                <a16:creationId xmlns:a16="http://schemas.microsoft.com/office/drawing/2014/main" id="{F3558F83-3362-4C5C-BED6-4B019AFBC3A5}"/>
              </a:ext>
            </a:extLst>
          </p:cNvPr>
          <p:cNvPicPr>
            <a:picLocks noChangeAspect="1"/>
          </p:cNvPicPr>
          <p:nvPr/>
        </p:nvPicPr>
        <p:blipFill>
          <a:blip r:embed="rId4"/>
          <a:stretch>
            <a:fillRect/>
          </a:stretch>
        </p:blipFill>
        <p:spPr>
          <a:xfrm rot="16200000">
            <a:off x="5795579" y="3413757"/>
            <a:ext cx="600840" cy="2151396"/>
          </a:xfrm>
          <a:prstGeom prst="rect">
            <a:avLst/>
          </a:prstGeom>
        </p:spPr>
      </p:pic>
      <p:pic>
        <p:nvPicPr>
          <p:cNvPr id="9" name="Picture 8">
            <a:extLst>
              <a:ext uri="{FF2B5EF4-FFF2-40B4-BE49-F238E27FC236}">
                <a16:creationId xmlns:a16="http://schemas.microsoft.com/office/drawing/2014/main" id="{CD78581A-D753-42AD-9C87-398B4C4BDB94}"/>
              </a:ext>
            </a:extLst>
          </p:cNvPr>
          <p:cNvPicPr>
            <a:picLocks noChangeAspect="1"/>
          </p:cNvPicPr>
          <p:nvPr/>
        </p:nvPicPr>
        <p:blipFill>
          <a:blip r:embed="rId5"/>
          <a:stretch>
            <a:fillRect/>
          </a:stretch>
        </p:blipFill>
        <p:spPr>
          <a:xfrm rot="16200000">
            <a:off x="5778952" y="2219241"/>
            <a:ext cx="634094" cy="2151396"/>
          </a:xfrm>
          <a:prstGeom prst="rect">
            <a:avLst/>
          </a:prstGeom>
        </p:spPr>
      </p:pic>
      <p:cxnSp>
        <p:nvCxnSpPr>
          <p:cNvPr id="11" name="Straight Arrow Connector 10">
            <a:extLst>
              <a:ext uri="{FF2B5EF4-FFF2-40B4-BE49-F238E27FC236}">
                <a16:creationId xmlns:a16="http://schemas.microsoft.com/office/drawing/2014/main" id="{951F6A8E-6B05-47EA-899A-EFF80992EEB9}"/>
              </a:ext>
            </a:extLst>
          </p:cNvPr>
          <p:cNvCxnSpPr/>
          <p:nvPr/>
        </p:nvCxnSpPr>
        <p:spPr>
          <a:xfrm flipH="1">
            <a:off x="7171697" y="4343400"/>
            <a:ext cx="70230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CEC28D1A-78A3-49FB-B1D1-D976032BFC1E}"/>
              </a:ext>
            </a:extLst>
          </p:cNvPr>
          <p:cNvCxnSpPr>
            <a:cxnSpLocks/>
          </p:cNvCxnSpPr>
          <p:nvPr/>
        </p:nvCxnSpPr>
        <p:spPr>
          <a:xfrm>
            <a:off x="4317998" y="4610100"/>
            <a:ext cx="70230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9F3302C6-3F2A-4299-A975-FAC2CB5DA99D}"/>
              </a:ext>
            </a:extLst>
          </p:cNvPr>
          <p:cNvSpPr txBox="1"/>
          <p:nvPr/>
        </p:nvSpPr>
        <p:spPr>
          <a:xfrm>
            <a:off x="3628386" y="4425434"/>
            <a:ext cx="689612" cy="369332"/>
          </a:xfrm>
          <a:prstGeom prst="rect">
            <a:avLst/>
          </a:prstGeom>
          <a:noFill/>
        </p:spPr>
        <p:txBody>
          <a:bodyPr wrap="none" rtlCol="0">
            <a:spAutoFit/>
          </a:bodyPr>
          <a:lstStyle/>
          <a:p>
            <a:r>
              <a:rPr lang="en-US"/>
              <a:t>Floor</a:t>
            </a:r>
          </a:p>
        </p:txBody>
      </p:sp>
      <p:sp>
        <p:nvSpPr>
          <p:cNvPr id="15" name="TextBox 14">
            <a:extLst>
              <a:ext uri="{FF2B5EF4-FFF2-40B4-BE49-F238E27FC236}">
                <a16:creationId xmlns:a16="http://schemas.microsoft.com/office/drawing/2014/main" id="{BB576994-4D9C-4BBD-BEE2-CCC0FCF4942F}"/>
              </a:ext>
            </a:extLst>
          </p:cNvPr>
          <p:cNvSpPr txBox="1"/>
          <p:nvPr/>
        </p:nvSpPr>
        <p:spPr>
          <a:xfrm>
            <a:off x="7874000" y="4158734"/>
            <a:ext cx="825867" cy="369332"/>
          </a:xfrm>
          <a:prstGeom prst="rect">
            <a:avLst/>
          </a:prstGeom>
          <a:noFill/>
        </p:spPr>
        <p:txBody>
          <a:bodyPr wrap="none" rtlCol="0">
            <a:spAutoFit/>
          </a:bodyPr>
          <a:lstStyle/>
          <a:p>
            <a:r>
              <a:rPr lang="en-US"/>
              <a:t>Ceiling</a:t>
            </a:r>
          </a:p>
        </p:txBody>
      </p:sp>
      <p:cxnSp>
        <p:nvCxnSpPr>
          <p:cNvPr id="17" name="Straight Arrow Connector 16">
            <a:extLst>
              <a:ext uri="{FF2B5EF4-FFF2-40B4-BE49-F238E27FC236}">
                <a16:creationId xmlns:a16="http://schemas.microsoft.com/office/drawing/2014/main" id="{BC54C5C5-1BE2-45A8-9A30-8CEBB8E64D48}"/>
              </a:ext>
            </a:extLst>
          </p:cNvPr>
          <p:cNvCxnSpPr>
            <a:cxnSpLocks/>
          </p:cNvCxnSpPr>
          <p:nvPr/>
        </p:nvCxnSpPr>
        <p:spPr>
          <a:xfrm flipH="1" flipV="1">
            <a:off x="5689600" y="4610100"/>
            <a:ext cx="127000" cy="1797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4BC2E91C-ADAA-4108-80B3-260B718F0FA5}"/>
              </a:ext>
            </a:extLst>
          </p:cNvPr>
          <p:cNvSpPr txBox="1"/>
          <p:nvPr/>
        </p:nvSpPr>
        <p:spPr>
          <a:xfrm>
            <a:off x="5715248" y="4716825"/>
            <a:ext cx="739883" cy="369332"/>
          </a:xfrm>
          <a:prstGeom prst="rect">
            <a:avLst/>
          </a:prstGeom>
          <a:noFill/>
        </p:spPr>
        <p:txBody>
          <a:bodyPr wrap="none" rtlCol="0">
            <a:spAutoFit/>
          </a:bodyPr>
          <a:lstStyle/>
          <a:p>
            <a:r>
              <a:rPr lang="en-US"/>
              <a:t>Player</a:t>
            </a:r>
          </a:p>
        </p:txBody>
      </p:sp>
    </p:spTree>
    <p:extLst>
      <p:ext uri="{BB962C8B-B14F-4D97-AF65-F5344CB8AC3E}">
        <p14:creationId xmlns:p14="http://schemas.microsoft.com/office/powerpoint/2010/main" val="2985277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4489-B05D-44E8-97C0-17B73D72CFCA}"/>
              </a:ext>
            </a:extLst>
          </p:cNvPr>
          <p:cNvSpPr>
            <a:spLocks noGrp="1"/>
          </p:cNvSpPr>
          <p:nvPr>
            <p:ph type="title"/>
          </p:nvPr>
        </p:nvSpPr>
        <p:spPr>
          <a:xfrm>
            <a:off x="4075041" y="137198"/>
            <a:ext cx="4041917" cy="662902"/>
          </a:xfrm>
        </p:spPr>
        <p:txBody>
          <a:bodyPr>
            <a:normAutofit fontScale="90000"/>
          </a:bodyPr>
          <a:lstStyle/>
          <a:p>
            <a:r>
              <a:rPr lang="en-US"/>
              <a:t>DEMO</a:t>
            </a:r>
          </a:p>
        </p:txBody>
      </p:sp>
      <p:pic>
        <p:nvPicPr>
          <p:cNvPr id="5" name="Content Placeholder 4" descr="Customer service man holding hands">
            <a:extLst>
              <a:ext uri="{FF2B5EF4-FFF2-40B4-BE49-F238E27FC236}">
                <a16:creationId xmlns:a16="http://schemas.microsoft.com/office/drawing/2014/main" id="{863465BD-CE2F-45CB-9A81-60E7DFB863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64415" y="833449"/>
            <a:ext cx="6063169" cy="6024551"/>
          </a:xfrm>
        </p:spPr>
      </p:pic>
    </p:spTree>
    <p:extLst>
      <p:ext uri="{BB962C8B-B14F-4D97-AF65-F5344CB8AC3E}">
        <p14:creationId xmlns:p14="http://schemas.microsoft.com/office/powerpoint/2010/main" val="1167186679"/>
      </p:ext>
    </p:extLst>
  </p:cSld>
  <p:clrMapOvr>
    <a:masterClrMapping/>
  </p:clrMapOvr>
</p:sld>
</file>

<file path=ppt/theme/theme1.xml><?xml version="1.0" encoding="utf-8"?>
<a:theme xmlns:a="http://schemas.openxmlformats.org/drawingml/2006/main" name="Parcel">
  <a:themeElements>
    <a:clrScheme name="Custom 3">
      <a:dk1>
        <a:sysClr val="windowText" lastClr="000000"/>
      </a:dk1>
      <a:lt1>
        <a:sysClr val="window" lastClr="FFFFFF"/>
      </a:lt1>
      <a:dk2>
        <a:srgbClr val="323232"/>
      </a:dk2>
      <a:lt2>
        <a:srgbClr val="E5C243"/>
      </a:lt2>
      <a:accent1>
        <a:srgbClr val="A5300F"/>
      </a:accent1>
      <a:accent2>
        <a:srgbClr val="FF0000"/>
      </a:accent2>
      <a:accent3>
        <a:srgbClr val="FF0000"/>
      </a:accent3>
      <a:accent4>
        <a:srgbClr val="B19C7D"/>
      </a:accent4>
      <a:accent5>
        <a:srgbClr val="7F5F52"/>
      </a:accent5>
      <a:accent6>
        <a:srgbClr val="B27D49"/>
      </a:accent6>
      <a:hlink>
        <a:srgbClr val="6B9F25"/>
      </a:hlink>
      <a:folHlink>
        <a:srgbClr val="B26B0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E6A93E3AE2BB2418FF9E7B4D7AB9E84" ma:contentTypeVersion="10" ma:contentTypeDescription="Create a new document." ma:contentTypeScope="" ma:versionID="173c63dee19f48114067e943de5f4b00">
  <xsd:schema xmlns:xsd="http://www.w3.org/2001/XMLSchema" xmlns:xs="http://www.w3.org/2001/XMLSchema" xmlns:p="http://schemas.microsoft.com/office/2006/metadata/properties" xmlns:ns2="7e4afbfc-ed53-41c7-8314-1d8094424efa" targetNamespace="http://schemas.microsoft.com/office/2006/metadata/properties" ma:root="true" ma:fieldsID="750593106c43a5d9114142724de3851f" ns2:_="">
    <xsd:import namespace="7e4afbfc-ed53-41c7-8314-1d8094424ef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4afbfc-ed53-41c7-8314-1d8094424e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539C6F-86D9-4156-895E-8F5F9EF71E3E}">
  <ds:schemaRefs>
    <ds:schemaRef ds:uri="http://schemas.microsoft.com/sharepoint/v3/contenttype/forms"/>
  </ds:schemaRefs>
</ds:datastoreItem>
</file>

<file path=customXml/itemProps2.xml><?xml version="1.0" encoding="utf-8"?>
<ds:datastoreItem xmlns:ds="http://schemas.openxmlformats.org/officeDocument/2006/customXml" ds:itemID="{9D9FB487-CA8F-447B-B374-B976B7237D7A}">
  <ds:schemaRefs>
    <ds:schemaRef ds:uri="7e4afbfc-ed53-41c7-8314-1d8094424ef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2EA699A-6829-4DC5-A48C-A67E60BC4795}"/>
</file>

<file path=docProps/app.xml><?xml version="1.0" encoding="utf-8"?>
<Properties xmlns="http://schemas.openxmlformats.org/officeDocument/2006/extended-properties" xmlns:vt="http://schemas.openxmlformats.org/officeDocument/2006/docPropsVTypes">
  <Template>TM10001115[[fn=Parcel]]</Template>
  <Application>Microsoft Office PowerPoint</Application>
  <PresentationFormat>Widescreen</PresentationFormat>
  <Slides>9</Slides>
  <Notes>8</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Parcel</vt:lpstr>
      <vt:lpstr>Segment Runner</vt:lpstr>
      <vt:lpstr>Inspiration</vt:lpstr>
      <vt:lpstr>Our Game</vt:lpstr>
      <vt:lpstr>System Overview</vt:lpstr>
      <vt:lpstr>Key Features</vt:lpstr>
      <vt:lpstr>High Modularity Codebase</vt:lpstr>
      <vt:lpstr>Dynamic Autogenerated Gameplay</vt:lpstr>
      <vt:lpstr>Unique State-Based 7-Segment Decoder</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2022-05-07T15:35:52Z</dcterms:created>
  <dcterms:modified xsi:type="dcterms:W3CDTF">2022-05-08T21:49:48Z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0x0101000E6A93E3AE2BB2418FF9E7B4D7AB9E84</vt:lpwstr>
  </property>
</Properties>
</file>